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08D1-DAC8-48B9-AD50-5B359709807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E294-B0D2-4745-B123-3181C485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784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08D1-DAC8-48B9-AD50-5B359709807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E294-B0D2-4745-B123-3181C485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29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08D1-DAC8-48B9-AD50-5B359709807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E294-B0D2-4745-B123-3181C485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34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08D1-DAC8-48B9-AD50-5B359709807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E294-B0D2-4745-B123-3181C485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52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08D1-DAC8-48B9-AD50-5B359709807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E294-B0D2-4745-B123-3181C485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39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08D1-DAC8-48B9-AD50-5B359709807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E294-B0D2-4745-B123-3181C485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764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08D1-DAC8-48B9-AD50-5B359709807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E294-B0D2-4745-B123-3181C485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810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08D1-DAC8-48B9-AD50-5B359709807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E294-B0D2-4745-B123-3181C485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64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08D1-DAC8-48B9-AD50-5B359709807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E294-B0D2-4745-B123-3181C485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08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08D1-DAC8-48B9-AD50-5B359709807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E294-B0D2-4745-B123-3181C485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47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08D1-DAC8-48B9-AD50-5B359709807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E294-B0D2-4745-B123-3181C485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13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A08D1-DAC8-48B9-AD50-5B359709807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9E294-B0D2-4745-B123-3181C485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4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638" y="0"/>
            <a:ext cx="58007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62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163" y="1"/>
            <a:ext cx="57816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237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533892"/>
              </p:ext>
            </p:extLst>
          </p:nvPr>
        </p:nvGraphicFramePr>
        <p:xfrm>
          <a:off x="914400" y="76200"/>
          <a:ext cx="6858000" cy="6607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Acrobat Document" r:id="rId3" imgW="5829261" imgH="7543646" progId="AcroExch.Document.11">
                  <p:embed/>
                </p:oleObj>
              </mc:Choice>
              <mc:Fallback>
                <p:oleObj name="Acrobat Document" r:id="rId3" imgW="5829261" imgH="7543646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76200"/>
                        <a:ext cx="6858000" cy="66075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73946" y="18288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John A Doe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26746" y="1828800"/>
            <a:ext cx="2383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John.Doe@dcf.ks.gov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73946" y="2198132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Any Worker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2198132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785-555-5555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73946" y="2567464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Any DCF Office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96252" y="2567464"/>
            <a:ext cx="199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73946" y="2895600"/>
            <a:ext cx="5736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 A Doe                                            9/30/15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73946" y="3505199"/>
            <a:ext cx="5736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A. Supervisor                                      A.Supervisor@dcf.ks.gov                       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73946" y="3874531"/>
            <a:ext cx="5736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Any Supervisor                                     785-555-5555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273946" y="4191000"/>
            <a:ext cx="1574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Any DCF Office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273946" y="4560332"/>
            <a:ext cx="5812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Supervisor			9/30/15</a:t>
            </a:r>
            <a:r>
              <a:rPr lang="en-US" i="1" dirty="0" smtClean="0"/>
              <a:t>	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049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401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2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603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804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1005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5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3806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607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408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609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27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Acrobat Document</vt:lpstr>
      <vt:lpstr>PowerPoint Presentation</vt:lpstr>
      <vt:lpstr>PowerPoint Presentation</vt:lpstr>
      <vt:lpstr>PowerPoint Presentation</vt:lpstr>
    </vt:vector>
  </TitlesOfParts>
  <Company>SRS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Douglas Ptacek</dc:creator>
  <cp:lastModifiedBy>Douglas Ptacek</cp:lastModifiedBy>
  <cp:revision>13</cp:revision>
  <dcterms:created xsi:type="dcterms:W3CDTF">2015-09-28T14:14:32Z</dcterms:created>
  <dcterms:modified xsi:type="dcterms:W3CDTF">2015-12-03T14:50:40Z</dcterms:modified>
</cp:coreProperties>
</file>