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8" r:id="rId6"/>
    <p:sldId id="269" r:id="rId7"/>
    <p:sldId id="259" r:id="rId8"/>
    <p:sldId id="260" r:id="rId9"/>
    <p:sldId id="261" r:id="rId10"/>
    <p:sldId id="271" r:id="rId11"/>
    <p:sldId id="270" r:id="rId12"/>
    <p:sldId id="272" r:id="rId13"/>
    <p:sldId id="273" r:id="rId14"/>
    <p:sldId id="274" r:id="rId15"/>
    <p:sldId id="288" r:id="rId16"/>
    <p:sldId id="266" r:id="rId17"/>
    <p:sldId id="287" r:id="rId18"/>
    <p:sldId id="276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89" r:id="rId27"/>
    <p:sldId id="290" r:id="rId28"/>
    <p:sldId id="291" r:id="rId29"/>
    <p:sldId id="293" r:id="rId30"/>
    <p:sldId id="292" r:id="rId31"/>
    <p:sldId id="278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8" autoAdjust="0"/>
  </p:normalViewPr>
  <p:slideViewPr>
    <p:cSldViewPr>
      <p:cViewPr>
        <p:scale>
          <a:sx n="99" d="100"/>
          <a:sy n="99" d="100"/>
        </p:scale>
        <p:origin x="-3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4E58-140D-4903-BC31-7723914A43D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64EB-181A-4E2D-AC89-30FC576A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participants to the training session.</a:t>
            </a:r>
          </a:p>
          <a:p>
            <a:endParaRPr lang="en-US" dirty="0" smtClean="0"/>
          </a:p>
          <a:p>
            <a:r>
              <a:rPr lang="en-US" dirty="0" smtClean="0"/>
              <a:t>Cover any housekeeping items such as:</a:t>
            </a:r>
          </a:p>
          <a:p>
            <a:pPr lvl="1"/>
            <a:r>
              <a:rPr lang="en-US" dirty="0" smtClean="0"/>
              <a:t>The location of restrooms and </a:t>
            </a:r>
            <a:r>
              <a:rPr lang="en-US" dirty="0" err="1" smtClean="0"/>
              <a:t>breakrooms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Ground rules for the training.</a:t>
            </a:r>
          </a:p>
          <a:p>
            <a:pPr lvl="1"/>
            <a:r>
              <a:rPr lang="en-US" dirty="0" smtClean="0"/>
              <a:t>Instructor introductions.</a:t>
            </a:r>
          </a:p>
          <a:p>
            <a:pPr lvl="1"/>
            <a:r>
              <a:rPr lang="en-US" dirty="0" smtClean="0"/>
              <a:t>Participant introductions.</a:t>
            </a:r>
          </a:p>
          <a:p>
            <a:endParaRPr lang="en-US" dirty="0" smtClean="0"/>
          </a:p>
          <a:p>
            <a:r>
              <a:rPr lang="en-US" dirty="0" smtClean="0"/>
              <a:t>Transition: Let’s talk about why we’re all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4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resource is not found then it needs to be added and the Request New Resource Process is followed. If a resource is found but needs updating or correction then the Request Changes to a Resource Process is followed.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PPS Eligibility staff have the authority to make additions and changes to resources.  </a:t>
            </a:r>
          </a:p>
          <a:p>
            <a:endParaRPr lang="en-US" dirty="0" smtClean="0"/>
          </a:p>
          <a:p>
            <a:r>
              <a:rPr lang="en-US" dirty="0" smtClean="0"/>
              <a:t>Requests to make PRTF resource changes or additions are sent to the Clearinghouse using the process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Medical RDB Request form will be available through the KDHE implementation memo at Go-Live.  Training on this form will be at a later date.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2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Summary &gt; View Details &gt; Edit &gt; Add</a:t>
            </a:r>
            <a:r>
              <a:rPr lang="en-US" baseline="0" dirty="0" smtClean="0"/>
              <a:t> </a:t>
            </a:r>
            <a:r>
              <a:rPr lang="en-US" dirty="0" smtClean="0"/>
              <a:t> (in the Administrative Roles</a:t>
            </a:r>
            <a:r>
              <a:rPr lang="en-US" baseline="0" dirty="0" smtClean="0"/>
              <a:t> block)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3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Maintainer Information Block- Even though Update</a:t>
            </a:r>
            <a:r>
              <a:rPr lang="en-US" baseline="0" dirty="0" smtClean="0"/>
              <a:t> Frequency and Next Review Date are mandatory fields, they are not necessary for certain situations (i.e.- Relative Provider).  Please follow your offices’ guidelines on how to populate these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3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1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One of the key functionalities the RDB provides is to allow workers to connect a specific resource to a customer based on their location and service needs.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 also acts as the repository to maintain specific resource information.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Some examples</a:t>
            </a:r>
            <a:r>
              <a:rPr lang="en-US" baseline="0" dirty="0" smtClean="0"/>
              <a:t> of Providers are: Guardians, Conservators, DPOA’s &amp; Responsible Persons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worker would</a:t>
            </a:r>
            <a:r>
              <a:rPr lang="en-US" baseline="0" dirty="0" smtClean="0"/>
              <a:t> close this page to be taken back to the Select Provider Resource page where they would then click the radio button next to the resource they were choosing.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5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0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Refer participants to KEES User Manual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EES and PPS workers will search</a:t>
            </a:r>
            <a:r>
              <a:rPr lang="en-US" baseline="0" dirty="0" smtClean="0"/>
              <a:t> by Category-Provider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Unit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9117-9E3A-4E13-9B89-4B0AF74BE981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FDF-5F34-4BDE-A523-14E645E42F7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LadyOnCompu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" y="3878369"/>
            <a:ext cx="2412114" cy="24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9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E3E0-A89E-4D5A-84A5-C50D98FF72A8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31F-2DC4-463A-8F12-C8D2007B82D4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9F4-53CA-479D-80E6-B0DFD5AF997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lking\Pictures\Captivate Images\RogerMajors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12" y="2923958"/>
            <a:ext cx="2255888" cy="33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8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lking\Pictures\Captivate Images\Woman_Ph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25" y="3665838"/>
            <a:ext cx="3459513" cy="26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C245-D8F7-4E8F-9951-ECBED2495234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098-7D44-4CE0-A451-F49D2FAEF88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CaseWorker_MarySoto_withfil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22" y="2977116"/>
            <a:ext cx="2234613" cy="33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5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90-DC6E-49CF-A9B7-0AB2280D24BE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Worker_JohnBrow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1" y="4194377"/>
            <a:ext cx="2615609" cy="21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6200"/>
            <a:ext cx="7086600" cy="563562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5391-01A4-4AD5-8896-58B2DC7FFD4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08B7E1D-52E2-4F04-9DFE-B1650792F5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jlking\Pictures\Captivate Images\Girl_Jump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3" y="3138617"/>
            <a:ext cx="253816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19B9-A318-4C24-871D-61FD5F93BB52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Man in business sui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05" y="3838832"/>
            <a:ext cx="3055890" cy="24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6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 marL="0" indent="0" eaLnBrk="0" hangingPunct="0">
              <a:defRPr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marL="0" indent="0" eaLnBrk="0" hangingPunct="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Insert question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B848-056F-4238-957C-E78CA4A03CA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Woman2think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3795"/>
            <a:ext cx="2543834" cy="23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6200"/>
            <a:ext cx="7086600" cy="563562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FDF-5F34-4BDE-A523-14E645E42F7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Female_SarahEst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435"/>
            <a:ext cx="2191253" cy="3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8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2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02D6-4717-4200-9213-C4225A3D1042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:\AAAScottStuffSTAAdmin\Logos\KEES-blue-gold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78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5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2" r:id="rId7"/>
    <p:sldLayoutId id="2147483663" r:id="rId8"/>
    <p:sldLayoutId id="2147483666" r:id="rId9"/>
    <p:sldLayoutId id="2147483667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SRDBMedicalRepandFa@Policy-Studie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Eligibility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 Databank for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118" y="1295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results of a search will determine whether a resource needs to be added to the RDB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 resource is inaccurate and needs edited.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2" y="2590800"/>
            <a:ext cx="8559684" cy="29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Eligibility:  Resource Databank for Workers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14065"/>
            <a:ext cx="74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Searching</a:t>
            </a:r>
          </a:p>
        </p:txBody>
      </p:sp>
    </p:spTree>
    <p:extLst>
      <p:ext uri="{BB962C8B-B14F-4D97-AF65-F5344CB8AC3E}">
        <p14:creationId xmlns:p14="http://schemas.microsoft.com/office/powerpoint/2010/main" val="20575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manual, external process is used to request additions or changes to resources managed by the Clearinghouse such as Long Term Care and Representative/Facilitator providers.</a:t>
            </a:r>
          </a:p>
          <a:p>
            <a:endParaRPr lang="en-US" sz="1800" dirty="0"/>
          </a:p>
          <a:p>
            <a:r>
              <a:rPr lang="en-US" sz="1800" dirty="0" smtClean="0"/>
              <a:t>Requests to add or update Resources will come through the form sent to </a:t>
            </a:r>
            <a:r>
              <a:rPr lang="en-US" sz="1800" dirty="0" smtClean="0">
                <a:hlinkClick r:id="rId3"/>
              </a:rPr>
              <a:t>KSRDBMedicalRepandFa@Policy-Studies.com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A response from the Clearinghouse will be sent indicating that the change was made or an explanation of why it was not made.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Eligibility:  Resource Databank for Workers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14065"/>
            <a:ext cx="75438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1406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or Change Resource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672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Eligibility:  Resource Databank for Workers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61406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Medical RDB Request Form</a:t>
            </a:r>
          </a:p>
        </p:txBody>
      </p:sp>
    </p:spTree>
    <p:extLst>
      <p:ext uri="{BB962C8B-B14F-4D97-AF65-F5344CB8AC3E}">
        <p14:creationId xmlns:p14="http://schemas.microsoft.com/office/powerpoint/2010/main" val="103700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/>
          <p:cNvSpPr txBox="1">
            <a:spLocks/>
          </p:cNvSpPr>
          <p:nvPr/>
        </p:nvSpPr>
        <p:spPr>
          <a:xfrm>
            <a:off x="1371600" y="609600"/>
            <a:ext cx="7315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5181600" cy="4068763"/>
          </a:xfrm>
        </p:spPr>
        <p:txBody>
          <a:bodyPr>
            <a:normAutofit/>
          </a:bodyPr>
          <a:lstStyle/>
          <a:p>
            <a:r>
              <a:rPr lang="en-US" sz="1800" dirty="0"/>
              <a:t>In the previous Lesson you learned how to use the RDB by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Searching </a:t>
            </a:r>
          </a:p>
          <a:p>
            <a:r>
              <a:rPr lang="en-US" sz="1800" dirty="0" smtClean="0"/>
              <a:t>Requesting </a:t>
            </a:r>
            <a:r>
              <a:rPr lang="en-US" sz="1800" dirty="0"/>
              <a:t>new resources </a:t>
            </a:r>
            <a:endParaRPr lang="en-US" sz="1800" dirty="0" smtClean="0"/>
          </a:p>
          <a:p>
            <a:r>
              <a:rPr lang="en-US" sz="1800" dirty="0" smtClean="0"/>
              <a:t>Changing </a:t>
            </a:r>
            <a:r>
              <a:rPr lang="en-US" sz="1800" dirty="0"/>
              <a:t>an existing resource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Eligibility:  Resource Databank for Workers</a:t>
            </a:r>
          </a:p>
        </p:txBody>
      </p:sp>
    </p:spTree>
    <p:extLst>
      <p:ext uri="{BB962C8B-B14F-4D97-AF65-F5344CB8AC3E}">
        <p14:creationId xmlns:p14="http://schemas.microsoft.com/office/powerpoint/2010/main" val="12152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73152"/>
            <a:ext cx="7924800" cy="566928"/>
          </a:xfrm>
        </p:spPr>
        <p:txBody>
          <a:bodyPr>
            <a:noAutofit/>
          </a:bodyPr>
          <a:lstStyle/>
          <a:p>
            <a:r>
              <a:rPr lang="en-US" dirty="0"/>
              <a:t>Medical Eligibility:  Resource Databank for Workers</a:t>
            </a:r>
          </a:p>
        </p:txBody>
      </p:sp>
      <p:sp>
        <p:nvSpPr>
          <p:cNvPr id="7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2362200"/>
            <a:ext cx="5334000" cy="3763963"/>
          </a:xfrm>
        </p:spPr>
        <p:txBody>
          <a:bodyPr/>
          <a:lstStyle/>
          <a:p>
            <a:r>
              <a:rPr lang="en-US" sz="1800" dirty="0"/>
              <a:t>Lesson 1: Using the Resource Data </a:t>
            </a:r>
            <a:r>
              <a:rPr lang="en-US" sz="1800" dirty="0" smtClean="0"/>
              <a:t>Bank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r>
              <a:rPr lang="en-US" sz="1800" b="1" dirty="0"/>
              <a:t>Lesson 2: Connecting a Resource to a Case </a:t>
            </a:r>
          </a:p>
          <a:p>
            <a:endParaRPr lang="en-US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981201"/>
            <a:ext cx="5410200" cy="3352800"/>
          </a:xfrm>
        </p:spPr>
        <p:txBody>
          <a:bodyPr/>
          <a:lstStyle/>
          <a:p>
            <a:r>
              <a:rPr lang="en-US" sz="1800" dirty="0"/>
              <a:t>Resources kept in the RDB are accessed from various pages in KEES.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Most </a:t>
            </a:r>
            <a:r>
              <a:rPr lang="en-US" sz="1800" dirty="0"/>
              <a:t>are within the context of a case. The most common is setting Administrative Roles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685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00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7" y="1981200"/>
            <a:ext cx="797173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195888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Administrative Role is accessed from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Summary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Page.  PPS workers will choose either PPS Payee or Placement Provider for the Administrative Role.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62600" y="3429000"/>
            <a:ext cx="381000" cy="159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1406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Admin Role</a:t>
            </a:r>
            <a:endParaRPr lang="en-US" sz="200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17</a:t>
            </a:fld>
            <a:endParaRPr lang="en-US"/>
          </a:p>
        </p:txBody>
      </p:sp>
      <p:pic>
        <p:nvPicPr>
          <p:cNvPr id="7" name="Snagit_PPT26D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029199" cy="2411260"/>
          </a:xfrm>
          <a:prstGeom prst="rect">
            <a:avLst/>
          </a:prstGeom>
        </p:spPr>
      </p:pic>
      <p:pic>
        <p:nvPicPr>
          <p:cNvPr id="8" name="Snagit_PPTC0E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79789"/>
            <a:ext cx="5268433" cy="1981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1447800"/>
            <a:ext cx="305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 the Name, City, State &amp; Zip Code  for the Resource you are trying to find.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0872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Resource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page will display with any matching record.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9026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Resource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18</a:t>
            </a:fld>
            <a:endParaRPr lang="en-US"/>
          </a:p>
        </p:txBody>
      </p:sp>
      <p:pic>
        <p:nvPicPr>
          <p:cNvPr id="4" name="Snagit_PPTE5A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9" y="1295400"/>
            <a:ext cx="8001000" cy="3442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Admin Role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19" y="5029200"/>
            <a:ext cx="830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resource is selected, it will populate on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Role Detail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page.  The user will add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Begin Date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click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 and Return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button to complete this page.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19</a:t>
            </a:fld>
            <a:endParaRPr lang="en-US"/>
          </a:p>
        </p:txBody>
      </p:sp>
      <p:pic>
        <p:nvPicPr>
          <p:cNvPr id="4" name="Snagit_PPTF1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378689" cy="1844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1406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Summary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572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ummary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page will display the Administrative Role information in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Programs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2286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73152"/>
            <a:ext cx="8001000" cy="566928"/>
          </a:xfrm>
        </p:spPr>
        <p:txBody>
          <a:bodyPr>
            <a:noAutofit/>
          </a:bodyPr>
          <a:lstStyle/>
          <a:p>
            <a:r>
              <a:rPr lang="en-US" dirty="0" smtClean="0"/>
              <a:t>Medical Eligibility:  Resource Databank for Workers</a:t>
            </a:r>
            <a:endParaRPr lang="en-US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447800" y="609600"/>
            <a:ext cx="7239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362201"/>
            <a:ext cx="5181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Resource Databank (RDB) is the main location to store resource information.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resource is defined as any entity that provides a service, paid or unpaid and includes vendors, providers with agreements, community resources, employers, and schools.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20</a:t>
            </a:fld>
            <a:endParaRPr lang="en-US"/>
          </a:p>
        </p:txBody>
      </p:sp>
      <p:pic>
        <p:nvPicPr>
          <p:cNvPr id="4" name="Snagit_PPT6C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5867400" cy="2636108"/>
          </a:xfrm>
          <a:prstGeom prst="rect">
            <a:avLst/>
          </a:prstGeom>
        </p:spPr>
      </p:pic>
      <p:pic>
        <p:nvPicPr>
          <p:cNvPr id="5" name="Snagit_PPT23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7236940" cy="19875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477000" y="5032387"/>
            <a:ext cx="609600" cy="149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2286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90266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Search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165654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user searched on a resource and that resource was not found, the user would need to either send the request to add the resource or, if PPS, would add the resource by clicking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Resource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21</a:t>
            </a:fld>
            <a:endParaRPr lang="en-US"/>
          </a:p>
        </p:txBody>
      </p:sp>
      <p:pic>
        <p:nvPicPr>
          <p:cNvPr id="4" name="Snagit_PPTDDA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70" y="1219200"/>
            <a:ext cx="7290767" cy="4612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9026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Detail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14" y="1995232"/>
            <a:ext cx="1484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PPS: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worker will fill out all mandatory fields.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22</a:t>
            </a:fld>
            <a:endParaRPr lang="en-US"/>
          </a:p>
        </p:txBody>
      </p:sp>
      <p:pic>
        <p:nvPicPr>
          <p:cNvPr id="5" name="Snagit_PPT27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92" y="1219200"/>
            <a:ext cx="6824815" cy="4847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3786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Detail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712" y="1519411"/>
            <a:ext cx="137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PPS: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worker will fill out all mandatory fields.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worker filling out this page will be the Worker ID entered in the last field.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1406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LTC Data Detail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773238"/>
            <a:ext cx="67373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1011" y="5334000"/>
            <a:ext cx="7662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RDB will be accessed on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 Data Detail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by clicking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under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Name/Location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heading. </a:t>
            </a:r>
          </a:p>
        </p:txBody>
      </p:sp>
    </p:spTree>
    <p:extLst>
      <p:ext uri="{BB962C8B-B14F-4D97-AF65-F5344CB8AC3E}">
        <p14:creationId xmlns:p14="http://schemas.microsoft.com/office/powerpoint/2010/main" val="15702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244" y="623358"/>
            <a:ext cx="759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Provider Resource</a:t>
            </a:r>
            <a:endParaRPr lang="en-US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52625"/>
            <a:ext cx="77851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9450" y="5334000"/>
            <a:ext cx="778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worker will enter the name of the facility and then click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35112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07564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050" y="623765"/>
            <a:ext cx="768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Provider Resource</a:t>
            </a:r>
            <a:endParaRPr lang="en-US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41513"/>
            <a:ext cx="80899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050" y="5130582"/>
            <a:ext cx="806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Provider Resource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will display with any matching records.  The worker will click the radio button to the left of the name they would like to choose and then click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If unsure of resource, the worker will click on the Name hyperlink to be taken to the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Detail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26</a:t>
            </a:fld>
            <a:endParaRPr lang="en-US"/>
          </a:p>
        </p:txBody>
      </p:sp>
      <p:pic>
        <p:nvPicPr>
          <p:cNvPr id="5" name="Snagit_PPT53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6" y="1219200"/>
            <a:ext cx="7170897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1406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Resource Detail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683" y="5598506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Detail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page displays with all of the resource’s information.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76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266"/>
                </a:solidFill>
                <a:latin typeface="Arial" pitchFamily="34" charset="0"/>
                <a:cs typeface="Arial" pitchFamily="34" charset="0"/>
              </a:rPr>
              <a:t>Medical Eligibility:  Resource Databank for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657255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 Connecting a Resource to a Case &gt; </a:t>
            </a:r>
            <a:r>
              <a:rPr lang="en-US" sz="2000" dirty="0" smtClean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 Data Detail</a:t>
            </a:r>
            <a:endParaRPr lang="en-US" sz="2000" dirty="0">
              <a:solidFill>
                <a:srgbClr val="00194D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636713"/>
            <a:ext cx="74072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3939" y="5562600"/>
            <a:ext cx="740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 Data Detail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will display showing all the selected resource information populated under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Information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1373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556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completing this lesson you learned the following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connected via different pages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scenarios, specific actions must be taken to connect a resource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1406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00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9"/>
          <p:cNvSpPr txBox="1">
            <a:spLocks/>
          </p:cNvSpPr>
          <p:nvPr/>
        </p:nvSpPr>
        <p:spPr>
          <a:xfrm>
            <a:off x="1371600" y="609600"/>
            <a:ext cx="7315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After completing this </a:t>
            </a:r>
            <a:r>
              <a:rPr lang="en-US" sz="1900" dirty="0" smtClean="0"/>
              <a:t>course, </a:t>
            </a:r>
            <a:r>
              <a:rPr lang="en-US" sz="1900" dirty="0"/>
              <a:t>you are able to do the following using the Resource Databank pages </a:t>
            </a: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dirty="0" smtClean="0"/>
              <a:t>Search </a:t>
            </a:r>
            <a:r>
              <a:rPr lang="en-US" sz="1900" dirty="0"/>
              <a:t>and locate the Resource Databank for the appropriate </a:t>
            </a:r>
            <a:r>
              <a:rPr lang="en-US" sz="1900" dirty="0" smtClean="0"/>
              <a:t>resource </a:t>
            </a:r>
          </a:p>
          <a:p>
            <a:r>
              <a:rPr lang="en-US" sz="1900" dirty="0" smtClean="0"/>
              <a:t>Determine </a:t>
            </a:r>
            <a:r>
              <a:rPr lang="en-US" sz="1900" dirty="0"/>
              <a:t>if a resource is listed and information is </a:t>
            </a:r>
            <a:r>
              <a:rPr lang="en-US" sz="1900" dirty="0" smtClean="0"/>
              <a:t>accurate</a:t>
            </a:r>
          </a:p>
          <a:p>
            <a:r>
              <a:rPr lang="en-US" sz="1900" dirty="0" smtClean="0"/>
              <a:t>Request </a:t>
            </a:r>
            <a:r>
              <a:rPr lang="en-US" sz="1900" dirty="0"/>
              <a:t>the addition of a resource or a change of a resource’s information or </a:t>
            </a:r>
            <a:r>
              <a:rPr lang="en-US" sz="1900" dirty="0" smtClean="0"/>
              <a:t>status</a:t>
            </a:r>
          </a:p>
          <a:p>
            <a:r>
              <a:rPr lang="en-US" sz="1900" dirty="0" smtClean="0"/>
              <a:t>Connect </a:t>
            </a:r>
            <a:r>
              <a:rPr lang="en-US" sz="1900" dirty="0"/>
              <a:t>a resource to a consumer case in the context of working on a case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73152"/>
            <a:ext cx="7696200" cy="566928"/>
          </a:xfrm>
        </p:spPr>
        <p:txBody>
          <a:bodyPr>
            <a:normAutofit/>
          </a:bodyPr>
          <a:lstStyle/>
          <a:p>
            <a:r>
              <a:rPr lang="en-US" dirty="0"/>
              <a:t>Medical Eligibility:  Resource Databank for Workers</a:t>
            </a:r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447800" y="609600"/>
            <a:ext cx="7239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After completing this course, you will be able to: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Search and locate the Resource Databank for the appropriate resource. </a:t>
            </a:r>
          </a:p>
          <a:p>
            <a:r>
              <a:rPr lang="en-US" sz="1800" dirty="0"/>
              <a:t>Determine if a resource is listed and information is accurate.</a:t>
            </a:r>
          </a:p>
          <a:p>
            <a:r>
              <a:rPr lang="en-US" sz="1800" dirty="0"/>
              <a:t>Request the addition of a resource or a change of a resource’s information or status. </a:t>
            </a:r>
          </a:p>
          <a:p>
            <a:r>
              <a:rPr lang="en-US" sz="1800" dirty="0"/>
              <a:t>Connect a resource to a consumer case in the context of working on a case. </a:t>
            </a:r>
          </a:p>
          <a:p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73152"/>
            <a:ext cx="7924800" cy="566928"/>
          </a:xfrm>
        </p:spPr>
        <p:txBody>
          <a:bodyPr>
            <a:noAutofit/>
          </a:bodyPr>
          <a:lstStyle/>
          <a:p>
            <a:r>
              <a:rPr lang="en-US" dirty="0"/>
              <a:t>Medical Eligibility:  Resource Databank for Workers</a:t>
            </a:r>
          </a:p>
        </p:txBody>
      </p:sp>
      <p:sp>
        <p:nvSpPr>
          <p:cNvPr id="7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2362200"/>
            <a:ext cx="5334000" cy="3763963"/>
          </a:xfrm>
        </p:spPr>
        <p:txBody>
          <a:bodyPr/>
          <a:lstStyle/>
          <a:p>
            <a:r>
              <a:rPr lang="en-US" sz="1800" b="1" dirty="0"/>
              <a:t>Lesson 1: Using the Resource </a:t>
            </a:r>
            <a:r>
              <a:rPr lang="en-US" sz="1800" b="1" dirty="0" smtClean="0"/>
              <a:t>Databank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r>
              <a:rPr lang="en-US" sz="1800" dirty="0"/>
              <a:t>Lesson 2: Connecting a Resource to a Case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3152"/>
            <a:ext cx="7696200" cy="566928"/>
          </a:xfrm>
        </p:spPr>
        <p:txBody>
          <a:bodyPr>
            <a:noAutofit/>
          </a:bodyPr>
          <a:lstStyle/>
          <a:p>
            <a:r>
              <a:rPr lang="en-US" dirty="0"/>
              <a:t>Medical Eligibility:  Resource Databank for Workers</a:t>
            </a: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1524000" y="609600"/>
            <a:ext cx="7162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50292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To effectively use the Resource Databank you will need to know how to: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Search for a resource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Request </a:t>
            </a:r>
            <a:r>
              <a:rPr lang="en-US" sz="1800" dirty="0" smtClean="0"/>
              <a:t> a </a:t>
            </a:r>
            <a:r>
              <a:rPr lang="en-US" sz="1800" dirty="0"/>
              <a:t>new resource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Request a change to an existing resource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73152"/>
            <a:ext cx="8458200" cy="566928"/>
          </a:xfrm>
        </p:spPr>
        <p:txBody>
          <a:bodyPr>
            <a:noAutofit/>
          </a:bodyPr>
          <a:lstStyle/>
          <a:p>
            <a:r>
              <a:rPr lang="en-US" dirty="0"/>
              <a:t>Medical Eligibility:  Resource Databank for Workers</a:t>
            </a: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1371600" y="609600"/>
            <a:ext cx="7315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 Using the RDB &gt; Searching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is always the first step when requesting to add new resources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existing resource.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duplicates when adding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is correct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Searching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standard functionality that is the same throughout KEES.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standard defaults in KEES are search pages, so the first page in RDB is the Resource Search page.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page there are mandatory fields indicated by a 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asterisk.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0328"/>
            <a:ext cx="7772400" cy="35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Eligibility:  Resource Databank for Workers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53786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Searching</a:t>
            </a:r>
          </a:p>
        </p:txBody>
      </p:sp>
    </p:spTree>
    <p:extLst>
      <p:ext uri="{BB962C8B-B14F-4D97-AF65-F5344CB8AC3E}">
        <p14:creationId xmlns:p14="http://schemas.microsoft.com/office/powerpoint/2010/main" val="3015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0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the fields on the Resource Search screen have “wildcard functionality”. This means you can type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letters and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 asterisk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search results will return all resources that start or contain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letters.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get more specific results, complete as many fields with accurate information as possible.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fields are recommended to be completed for more accurate results: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Provider, School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Active, Pending, Suspended, Denied, Closed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001000" cy="5669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Medical Eligibility:  Resource Databank for Workers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99746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Searching</a:t>
            </a:r>
          </a:p>
        </p:txBody>
      </p:sp>
    </p:spTree>
    <p:extLst>
      <p:ext uri="{BB962C8B-B14F-4D97-AF65-F5344CB8AC3E}">
        <p14:creationId xmlns:p14="http://schemas.microsoft.com/office/powerpoint/2010/main" val="49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1524001"/>
            <a:ext cx="670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Service Category and Service Type fields are dynamic and will display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“Provider” is chosen.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Resource, EES Providers, Medical-Facilitators, Medical-Institutional Care, Medical-HCBS, PPS Adult Protective Services, PPS Family Services-Health Related, PPS Family Services-Other, PPS Non-Placement PA Required, PPS Placements, PPS Youth Independent Living, Rehab Services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dynamic field where values change dependent on Service Category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266"/>
                </a:solidFill>
                <a:latin typeface="Arial" pitchFamily="34" charset="0"/>
                <a:ea typeface="+mj-ea"/>
                <a:cs typeface="Arial" pitchFamily="34" charset="0"/>
              </a:rPr>
              <a:t>Medical Eligibility:  Resource Databank for Workers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61406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194D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 Using the RDB &gt; Searching</a:t>
            </a:r>
          </a:p>
        </p:txBody>
      </p:sp>
    </p:spTree>
    <p:extLst>
      <p:ext uri="{BB962C8B-B14F-4D97-AF65-F5344CB8AC3E}">
        <p14:creationId xmlns:p14="http://schemas.microsoft.com/office/powerpoint/2010/main" val="3942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ES">
      <a:dk1>
        <a:sysClr val="windowText" lastClr="000000"/>
      </a:dk1>
      <a:lt1>
        <a:sysClr val="window" lastClr="FFFFFF"/>
      </a:lt1>
      <a:dk2>
        <a:srgbClr val="002266"/>
      </a:dk2>
      <a:lt2>
        <a:srgbClr val="FFFFFF"/>
      </a:lt2>
      <a:accent1>
        <a:srgbClr val="B8CEFF"/>
      </a:accent1>
      <a:accent2>
        <a:srgbClr val="FF0000"/>
      </a:accent2>
      <a:accent3>
        <a:srgbClr val="4A7EBB"/>
      </a:accent3>
      <a:accent4>
        <a:srgbClr val="002569"/>
      </a:accent4>
      <a:accent5>
        <a:srgbClr val="F1AD02"/>
      </a:accent5>
      <a:accent6>
        <a:srgbClr val="00194D"/>
      </a:accent6>
      <a:hlink>
        <a:srgbClr val="00256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5228B5867E142AAD4FAD89329406D" ma:contentTypeVersion="2" ma:contentTypeDescription="Create a new document." ma:contentTypeScope="" ma:versionID="2ac13020b1e0b4e274bf64483d34bd8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6a3ee767f26348ff65248085c503716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>1.0</_Version>
  </documentManagement>
</p:properties>
</file>

<file path=customXml/itemProps1.xml><?xml version="1.0" encoding="utf-8"?>
<ds:datastoreItem xmlns:ds="http://schemas.openxmlformats.org/officeDocument/2006/customXml" ds:itemID="{1AA4E4E2-E7BC-4530-8EA2-DDDBE2723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74A44-641E-4BE0-BA59-73ABA7A36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D646DA-2C67-4501-BD98-458790918525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1756</Words>
  <Application>Microsoft Office PowerPoint</Application>
  <PresentationFormat>On-screen Show (4:3)</PresentationFormat>
  <Paragraphs>225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Medical Eligibility</vt:lpstr>
      <vt:lpstr>Medical Eligibility:  Resource Databank for Workers</vt:lpstr>
      <vt:lpstr>Medical Eligibility:  Resource Databank for Workers</vt:lpstr>
      <vt:lpstr>Medical Eligibility:  Resource Databank for Workers</vt:lpstr>
      <vt:lpstr>Medical Eligibility:  Resource Databank for Workers</vt:lpstr>
      <vt:lpstr>Medical Eligibility:  Resource Databank for Workers</vt:lpstr>
      <vt:lpstr>PowerPoint Presentation</vt:lpstr>
      <vt:lpstr>Medical Eligibility:  Resource Databank for Workers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Eligibility:  Resource Databank for Workers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McVicker</dc:creator>
  <cp:lastModifiedBy>jrozwick</cp:lastModifiedBy>
  <cp:revision>98</cp:revision>
  <dcterms:created xsi:type="dcterms:W3CDTF">2013-04-09T18:46:34Z</dcterms:created>
  <dcterms:modified xsi:type="dcterms:W3CDTF">2015-05-11T18:23:32Z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0x0101008665228B5867E142AAD4FAD89329406D</vt:lpwstr>
  </property>
</Properties>
</file>