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8"/>
  </p:notesMasterIdLst>
  <p:handoutMasterIdLst>
    <p:handoutMasterId r:id="rId99"/>
  </p:handoutMasterIdLst>
  <p:sldIdLst>
    <p:sldId id="256" r:id="rId5"/>
    <p:sldId id="258" r:id="rId6"/>
    <p:sldId id="386" r:id="rId7"/>
    <p:sldId id="387" r:id="rId8"/>
    <p:sldId id="388" r:id="rId9"/>
    <p:sldId id="458" r:id="rId10"/>
    <p:sldId id="402" r:id="rId11"/>
    <p:sldId id="459" r:id="rId12"/>
    <p:sldId id="473" r:id="rId13"/>
    <p:sldId id="285" r:id="rId14"/>
    <p:sldId id="460" r:id="rId15"/>
    <p:sldId id="462" r:id="rId16"/>
    <p:sldId id="286" r:id="rId17"/>
    <p:sldId id="450" r:id="rId18"/>
    <p:sldId id="391" r:id="rId19"/>
    <p:sldId id="392" r:id="rId20"/>
    <p:sldId id="393" r:id="rId21"/>
    <p:sldId id="266" r:id="rId22"/>
    <p:sldId id="456" r:id="rId23"/>
    <p:sldId id="278" r:id="rId24"/>
    <p:sldId id="397" r:id="rId25"/>
    <p:sldId id="398" r:id="rId26"/>
    <p:sldId id="280" r:id="rId27"/>
    <p:sldId id="463" r:id="rId28"/>
    <p:sldId id="289" r:id="rId29"/>
    <p:sldId id="290" r:id="rId30"/>
    <p:sldId id="371" r:id="rId31"/>
    <p:sldId id="404" r:id="rId32"/>
    <p:sldId id="464" r:id="rId33"/>
    <p:sldId id="457" r:id="rId34"/>
    <p:sldId id="400" r:id="rId35"/>
    <p:sldId id="284" r:id="rId36"/>
    <p:sldId id="346" r:id="rId37"/>
    <p:sldId id="474" r:id="rId38"/>
    <p:sldId id="466" r:id="rId39"/>
    <p:sldId id="292" r:id="rId40"/>
    <p:sldId id="407" r:id="rId41"/>
    <p:sldId id="293" r:id="rId42"/>
    <p:sldId id="294" r:id="rId43"/>
    <p:sldId id="406" r:id="rId44"/>
    <p:sldId id="467" r:id="rId45"/>
    <p:sldId id="295" r:id="rId46"/>
    <p:sldId id="455" r:id="rId47"/>
    <p:sldId id="409" r:id="rId48"/>
    <p:sldId id="351" r:id="rId49"/>
    <p:sldId id="411" r:id="rId50"/>
    <p:sldId id="454" r:id="rId51"/>
    <p:sldId id="477" r:id="rId52"/>
    <p:sldId id="478" r:id="rId53"/>
    <p:sldId id="453" r:id="rId54"/>
    <p:sldId id="300" r:id="rId55"/>
    <p:sldId id="415" r:id="rId56"/>
    <p:sldId id="373" r:id="rId57"/>
    <p:sldId id="416" r:id="rId58"/>
    <p:sldId id="476" r:id="rId59"/>
    <p:sldId id="301" r:id="rId60"/>
    <p:sldId id="468" r:id="rId61"/>
    <p:sldId id="418" r:id="rId62"/>
    <p:sldId id="419" r:id="rId63"/>
    <p:sldId id="302" r:id="rId64"/>
    <p:sldId id="303" r:id="rId65"/>
    <p:sldId id="374" r:id="rId66"/>
    <p:sldId id="422" r:id="rId67"/>
    <p:sldId id="306" r:id="rId68"/>
    <p:sldId id="442" r:id="rId69"/>
    <p:sldId id="425" r:id="rId70"/>
    <p:sldId id="307" r:id="rId71"/>
    <p:sldId id="470" r:id="rId72"/>
    <p:sldId id="469" r:id="rId73"/>
    <p:sldId id="426" r:id="rId74"/>
    <p:sldId id="427" r:id="rId75"/>
    <p:sldId id="429" r:id="rId76"/>
    <p:sldId id="424" r:id="rId77"/>
    <p:sldId id="472" r:id="rId78"/>
    <p:sldId id="471" r:id="rId79"/>
    <p:sldId id="311" r:id="rId80"/>
    <p:sldId id="435" r:id="rId81"/>
    <p:sldId id="436" r:id="rId82"/>
    <p:sldId id="437" r:id="rId83"/>
    <p:sldId id="390" r:id="rId84"/>
    <p:sldId id="360" r:id="rId85"/>
    <p:sldId id="446" r:id="rId86"/>
    <p:sldId id="362" r:id="rId87"/>
    <p:sldId id="381" r:id="rId88"/>
    <p:sldId id="438" r:id="rId89"/>
    <p:sldId id="451" r:id="rId90"/>
    <p:sldId id="326" r:id="rId91"/>
    <p:sldId id="383" r:id="rId92"/>
    <p:sldId id="330" r:id="rId93"/>
    <p:sldId id="364" r:id="rId94"/>
    <p:sldId id="475" r:id="rId95"/>
    <p:sldId id="267" r:id="rId96"/>
    <p:sldId id="268" r:id="rId9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A12D0B-7272-461D-ACF9-801280C45476}">
          <p14:sldIdLst>
            <p14:sldId id="256"/>
            <p14:sldId id="258"/>
            <p14:sldId id="386"/>
            <p14:sldId id="387"/>
            <p14:sldId id="388"/>
            <p14:sldId id="458"/>
            <p14:sldId id="402"/>
            <p14:sldId id="459"/>
            <p14:sldId id="473"/>
            <p14:sldId id="285"/>
            <p14:sldId id="460"/>
            <p14:sldId id="462"/>
            <p14:sldId id="286"/>
            <p14:sldId id="450"/>
            <p14:sldId id="391"/>
            <p14:sldId id="392"/>
            <p14:sldId id="393"/>
            <p14:sldId id="266"/>
            <p14:sldId id="456"/>
            <p14:sldId id="278"/>
            <p14:sldId id="397"/>
            <p14:sldId id="398"/>
            <p14:sldId id="280"/>
            <p14:sldId id="463"/>
            <p14:sldId id="289"/>
            <p14:sldId id="290"/>
            <p14:sldId id="371"/>
            <p14:sldId id="404"/>
            <p14:sldId id="464"/>
            <p14:sldId id="457"/>
            <p14:sldId id="400"/>
            <p14:sldId id="284"/>
            <p14:sldId id="346"/>
            <p14:sldId id="474"/>
            <p14:sldId id="466"/>
            <p14:sldId id="292"/>
            <p14:sldId id="407"/>
            <p14:sldId id="293"/>
            <p14:sldId id="294"/>
            <p14:sldId id="406"/>
            <p14:sldId id="467"/>
            <p14:sldId id="295"/>
            <p14:sldId id="455"/>
            <p14:sldId id="409"/>
            <p14:sldId id="351"/>
            <p14:sldId id="411"/>
            <p14:sldId id="454"/>
            <p14:sldId id="477"/>
            <p14:sldId id="478"/>
            <p14:sldId id="453"/>
            <p14:sldId id="300"/>
            <p14:sldId id="415"/>
            <p14:sldId id="373"/>
            <p14:sldId id="416"/>
            <p14:sldId id="476"/>
            <p14:sldId id="301"/>
            <p14:sldId id="468"/>
            <p14:sldId id="418"/>
            <p14:sldId id="419"/>
            <p14:sldId id="302"/>
            <p14:sldId id="303"/>
            <p14:sldId id="374"/>
            <p14:sldId id="422"/>
            <p14:sldId id="306"/>
            <p14:sldId id="442"/>
            <p14:sldId id="425"/>
            <p14:sldId id="307"/>
            <p14:sldId id="470"/>
            <p14:sldId id="469"/>
            <p14:sldId id="426"/>
            <p14:sldId id="427"/>
            <p14:sldId id="429"/>
            <p14:sldId id="424"/>
            <p14:sldId id="472"/>
            <p14:sldId id="471"/>
            <p14:sldId id="311"/>
            <p14:sldId id="435"/>
            <p14:sldId id="436"/>
            <p14:sldId id="437"/>
            <p14:sldId id="390"/>
            <p14:sldId id="360"/>
            <p14:sldId id="446"/>
            <p14:sldId id="362"/>
            <p14:sldId id="381"/>
            <p14:sldId id="438"/>
            <p14:sldId id="451"/>
            <p14:sldId id="326"/>
            <p14:sldId id="383"/>
            <p14:sldId id="330"/>
            <p14:sldId id="364"/>
            <p14:sldId id="475"/>
            <p14:sldId id="267"/>
            <p14:sldId id="26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p.halloran" initials="l" lastIdx="28" clrIdx="0"/>
  <p:cmAuthor id="1" name="LaBarron, Mercy" initials="L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5B92C9"/>
    <a:srgbClr val="366DA4"/>
    <a:srgbClr val="6196CB"/>
    <a:srgbClr val="336699"/>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7" autoAdjust="0"/>
    <p:restoredTop sz="78256" autoAdjust="0"/>
  </p:normalViewPr>
  <p:slideViewPr>
    <p:cSldViewPr>
      <p:cViewPr>
        <p:scale>
          <a:sx n="70" d="100"/>
          <a:sy n="70" d="100"/>
        </p:scale>
        <p:origin x="-1758" y="-216"/>
      </p:cViewPr>
      <p:guideLst>
        <p:guide orient="horz" pos="2160"/>
        <p:guide pos="2880"/>
      </p:guideLst>
    </p:cSldViewPr>
  </p:slideViewPr>
  <p:outlineViewPr>
    <p:cViewPr>
      <p:scale>
        <a:sx n="33" d="100"/>
        <a:sy n="33" d="100"/>
      </p:scale>
      <p:origin x="36" y="8646"/>
    </p:cViewPr>
  </p:outlineViewPr>
  <p:notesTextViewPr>
    <p:cViewPr>
      <p:scale>
        <a:sx n="1" d="1"/>
        <a:sy n="1" d="1"/>
      </p:scale>
      <p:origin x="0" y="0"/>
    </p:cViewPr>
  </p:notesTextViewPr>
  <p:sorterViewPr>
    <p:cViewPr>
      <p:scale>
        <a:sx n="170" d="100"/>
        <a:sy n="170" d="100"/>
      </p:scale>
      <p:origin x="0" y="22638"/>
    </p:cViewPr>
  </p:sorterViewPr>
  <p:notesViewPr>
    <p:cSldViewPr>
      <p:cViewPr>
        <p:scale>
          <a:sx n="100" d="100"/>
          <a:sy n="100" d="100"/>
        </p:scale>
        <p:origin x="-3054" y="3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78924-33CC-4BF0-B4C2-59D04741F088}" type="doc">
      <dgm:prSet loTypeId="urn:microsoft.com/office/officeart/2005/8/layout/bProcess4" loCatId="process" qsTypeId="urn:microsoft.com/office/officeart/2005/8/quickstyle/simple1" qsCatId="simple" csTypeId="urn:microsoft.com/office/officeart/2005/8/colors/accent2_2" csCatId="accent2" phldr="1"/>
      <dgm:spPr/>
      <dgm:t>
        <a:bodyPr/>
        <a:lstStyle/>
        <a:p>
          <a:endParaRPr lang="en-US"/>
        </a:p>
      </dgm:t>
    </dgm:pt>
    <dgm:pt modelId="{CE432833-09A2-4CAF-8446-9321A946D7C2}">
      <dgm:prSet phldrT="[Text]" custT="1"/>
      <dgm:spPr>
        <a:solidFill>
          <a:srgbClr val="002569"/>
        </a:solidFill>
        <a:ln>
          <a:solidFill>
            <a:srgbClr val="002569"/>
          </a:solidFill>
        </a:ln>
      </dgm:spPr>
      <dgm:t>
        <a:bodyPr/>
        <a:lstStyle/>
        <a:p>
          <a:pPr>
            <a:lnSpc>
              <a:spcPct val="100000"/>
            </a:lnSpc>
          </a:pPr>
          <a:r>
            <a:rPr lang="en-US" sz="1600" b="1" dirty="0" smtClean="0">
              <a:solidFill>
                <a:schemeClr val="bg2"/>
              </a:solidFill>
              <a:latin typeface="Arial" panose="020B0604020202020204" pitchFamily="34" charset="0"/>
              <a:cs typeface="Arial" panose="020B0604020202020204" pitchFamily="34" charset="0"/>
            </a:rPr>
            <a:t>Refugee</a:t>
          </a:r>
          <a:r>
            <a:rPr lang="en-US" sz="1600" b="1" dirty="0" smtClean="0">
              <a:solidFill>
                <a:schemeClr val="tx1"/>
              </a:solidFill>
              <a:latin typeface="Arial" panose="020B0604020202020204" pitchFamily="34" charset="0"/>
              <a:cs typeface="Arial" panose="020B0604020202020204" pitchFamily="34" charset="0"/>
            </a:rPr>
            <a:t> </a:t>
          </a:r>
          <a:r>
            <a:rPr lang="en-US" sz="1600" b="1" dirty="0" smtClean="0">
              <a:solidFill>
                <a:schemeClr val="bg1"/>
              </a:solidFill>
              <a:latin typeface="Arial" panose="020B0604020202020204" pitchFamily="34" charset="0"/>
              <a:cs typeface="Arial" panose="020B0604020202020204" pitchFamily="34" charset="0"/>
            </a:rPr>
            <a:t>Medical</a:t>
          </a:r>
          <a:endParaRPr lang="en-US" sz="1600" b="1" dirty="0">
            <a:solidFill>
              <a:schemeClr val="bg1"/>
            </a:solidFill>
            <a:latin typeface="Arial" panose="020B0604020202020204" pitchFamily="34" charset="0"/>
            <a:cs typeface="Arial" panose="020B0604020202020204" pitchFamily="34" charset="0"/>
          </a:endParaRPr>
        </a:p>
      </dgm:t>
    </dgm:pt>
    <dgm:pt modelId="{4D325922-95C5-458A-A78F-D09A6880DD95}" type="parTrans" cxnId="{E0D560B6-2DEA-4517-981A-72FEB7E86696}">
      <dgm:prSet/>
      <dgm:spPr/>
      <dgm:t>
        <a:bodyPr/>
        <a:lstStyle/>
        <a:p>
          <a:pPr>
            <a:lnSpc>
              <a:spcPct val="100000"/>
            </a:lnSpc>
          </a:pPr>
          <a:endParaRPr lang="en-US" b="1"/>
        </a:p>
      </dgm:t>
    </dgm:pt>
    <dgm:pt modelId="{D66F9029-9DE5-45DA-BCD6-5D1FE344C73E}" type="sibTrans" cxnId="{E0D560B6-2DEA-4517-981A-72FEB7E86696}">
      <dgm:prSet/>
      <dgm:spPr>
        <a:solidFill>
          <a:srgbClr val="002569">
            <a:alpha val="38000"/>
          </a:srgbClr>
        </a:solidFill>
        <a:ln>
          <a:solidFill>
            <a:srgbClr val="002569"/>
          </a:solidFill>
        </a:ln>
      </dgm:spPr>
      <dgm:t>
        <a:bodyPr/>
        <a:lstStyle/>
        <a:p>
          <a:pPr>
            <a:lnSpc>
              <a:spcPct val="100000"/>
            </a:lnSpc>
          </a:pPr>
          <a:endParaRPr lang="en-US" b="1" baseline="0" dirty="0">
            <a:solidFill>
              <a:srgbClr val="002569"/>
            </a:solidFill>
          </a:endParaRPr>
        </a:p>
      </dgm:t>
    </dgm:pt>
    <dgm:pt modelId="{FBE542B1-6A2B-4FFD-A2A8-55911059D058}">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Aged Out Foster Care</a:t>
          </a:r>
          <a:endParaRPr lang="en-US" sz="1600" b="1" dirty="0">
            <a:solidFill>
              <a:schemeClr val="bg1"/>
            </a:solidFill>
            <a:latin typeface="Arial" panose="020B0604020202020204" pitchFamily="34" charset="0"/>
            <a:cs typeface="Arial" panose="020B0604020202020204" pitchFamily="34" charset="0"/>
          </a:endParaRPr>
        </a:p>
      </dgm:t>
    </dgm:pt>
    <dgm:pt modelId="{C9E96770-FE09-4C2F-A1FA-92A501BD028A}" type="parTrans" cxnId="{C77F4213-B1DF-4C3F-8681-F16127C8EFDA}">
      <dgm:prSet/>
      <dgm:spPr/>
      <dgm:t>
        <a:bodyPr/>
        <a:lstStyle/>
        <a:p>
          <a:pPr>
            <a:lnSpc>
              <a:spcPct val="100000"/>
            </a:lnSpc>
          </a:pPr>
          <a:endParaRPr lang="en-US" b="1"/>
        </a:p>
      </dgm:t>
    </dgm:pt>
    <dgm:pt modelId="{7139B3B4-4308-432A-84FA-C1A9013503D7}" type="sibTrans" cxnId="{C77F4213-B1DF-4C3F-8681-F16127C8EFDA}">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E12AB911-D015-4BAF-ADA9-6218B17FE428}">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Foster Care</a:t>
          </a:r>
          <a:endParaRPr lang="en-US" sz="1600" b="1" dirty="0">
            <a:solidFill>
              <a:schemeClr val="bg1"/>
            </a:solidFill>
            <a:latin typeface="Arial" panose="020B0604020202020204" pitchFamily="34" charset="0"/>
            <a:cs typeface="Arial" panose="020B0604020202020204" pitchFamily="34" charset="0"/>
          </a:endParaRPr>
        </a:p>
      </dgm:t>
    </dgm:pt>
    <dgm:pt modelId="{966CEBC4-852A-4007-BA02-B173B7BDBBA1}" type="parTrans" cxnId="{440C71A0-1004-463B-93A7-E2F5875ED671}">
      <dgm:prSet/>
      <dgm:spPr/>
      <dgm:t>
        <a:bodyPr/>
        <a:lstStyle/>
        <a:p>
          <a:pPr>
            <a:lnSpc>
              <a:spcPct val="100000"/>
            </a:lnSpc>
          </a:pPr>
          <a:endParaRPr lang="en-US" b="1"/>
        </a:p>
      </dgm:t>
    </dgm:pt>
    <dgm:pt modelId="{03DC4BC7-0B9D-4A4A-8CF1-2A819721964A}" type="sibTrans" cxnId="{440C71A0-1004-463B-93A7-E2F5875ED671}">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B98C8509-EF39-49EC-86EA-14F06F5B5816}">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Adoption Support Medical</a:t>
          </a:r>
          <a:endParaRPr lang="en-US" sz="1600" b="1" dirty="0">
            <a:solidFill>
              <a:schemeClr val="bg1"/>
            </a:solidFill>
            <a:latin typeface="Arial" panose="020B0604020202020204" pitchFamily="34" charset="0"/>
            <a:cs typeface="Arial" panose="020B0604020202020204" pitchFamily="34" charset="0"/>
          </a:endParaRPr>
        </a:p>
      </dgm:t>
    </dgm:pt>
    <dgm:pt modelId="{2CD99662-0A48-4937-9D77-61AF35892649}" type="parTrans" cxnId="{0B6CF16B-E12E-41C5-892A-1364EC63AD26}">
      <dgm:prSet/>
      <dgm:spPr/>
      <dgm:t>
        <a:bodyPr/>
        <a:lstStyle/>
        <a:p>
          <a:pPr>
            <a:lnSpc>
              <a:spcPct val="100000"/>
            </a:lnSpc>
          </a:pPr>
          <a:endParaRPr lang="en-US" b="1"/>
        </a:p>
      </dgm:t>
    </dgm:pt>
    <dgm:pt modelId="{BBBC1514-E644-4690-ADD1-2AA0AA491CDD}" type="sibTrans" cxnId="{0B6CF16B-E12E-41C5-892A-1364EC63AD26}">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7B52741F-F0E9-4219-A7CF-CF4C02CC9555}">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SSI Recipients</a:t>
          </a:r>
          <a:endParaRPr lang="en-US" sz="1600" b="1" dirty="0">
            <a:solidFill>
              <a:schemeClr val="bg1"/>
            </a:solidFill>
            <a:latin typeface="Arial" panose="020B0604020202020204" pitchFamily="34" charset="0"/>
            <a:cs typeface="Arial" panose="020B0604020202020204" pitchFamily="34" charset="0"/>
          </a:endParaRPr>
        </a:p>
      </dgm:t>
    </dgm:pt>
    <dgm:pt modelId="{14E7B125-DBB9-4063-9E2F-2E1443023684}" type="parTrans" cxnId="{5FB0A927-2B84-47AB-BA91-BF422A2BD4CA}">
      <dgm:prSet/>
      <dgm:spPr/>
      <dgm:t>
        <a:bodyPr/>
        <a:lstStyle/>
        <a:p>
          <a:pPr>
            <a:lnSpc>
              <a:spcPct val="100000"/>
            </a:lnSpc>
          </a:pPr>
          <a:endParaRPr lang="en-US" b="1"/>
        </a:p>
      </dgm:t>
    </dgm:pt>
    <dgm:pt modelId="{0754A7F6-B27D-47D5-8D23-311AF3B41163}" type="sibTrans" cxnId="{5FB0A927-2B84-47AB-BA91-BF422A2BD4CA}">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21071CF9-3BF0-4CE8-9CC6-EA6D20F7AE0C}">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Breast Cancer Cervical</a:t>
          </a:r>
          <a:endParaRPr lang="en-US" sz="1600" b="1" dirty="0">
            <a:solidFill>
              <a:schemeClr val="bg1"/>
            </a:solidFill>
            <a:latin typeface="Arial" panose="020B0604020202020204" pitchFamily="34" charset="0"/>
            <a:cs typeface="Arial" panose="020B0604020202020204" pitchFamily="34" charset="0"/>
          </a:endParaRPr>
        </a:p>
      </dgm:t>
    </dgm:pt>
    <dgm:pt modelId="{A3DF18FD-93C7-407E-B858-6F4BEAD9D7ED}" type="parTrans" cxnId="{AE63EC92-C28F-4C72-BD73-ABF43A7B8DB3}">
      <dgm:prSet/>
      <dgm:spPr/>
      <dgm:t>
        <a:bodyPr/>
        <a:lstStyle/>
        <a:p>
          <a:pPr>
            <a:lnSpc>
              <a:spcPct val="100000"/>
            </a:lnSpc>
          </a:pPr>
          <a:endParaRPr lang="en-US" b="1"/>
        </a:p>
      </dgm:t>
    </dgm:pt>
    <dgm:pt modelId="{B2053BEC-ABDB-49B9-9AB8-9AC3404EF2E7}" type="sibTrans" cxnId="{AE63EC92-C28F-4C72-BD73-ABF43A7B8DB3}">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92F99E5B-BE65-42E2-BC82-4DA3ECA7BA15}">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Protected Medical Groups</a:t>
          </a:r>
          <a:endParaRPr lang="en-US" sz="1600" b="1" dirty="0">
            <a:solidFill>
              <a:schemeClr val="bg1"/>
            </a:solidFill>
            <a:latin typeface="Arial" panose="020B0604020202020204" pitchFamily="34" charset="0"/>
            <a:cs typeface="Arial" panose="020B0604020202020204" pitchFamily="34" charset="0"/>
          </a:endParaRPr>
        </a:p>
      </dgm:t>
    </dgm:pt>
    <dgm:pt modelId="{6E1D35A5-DDB3-423A-A2B3-1F0E57E73536}" type="parTrans" cxnId="{69F2F7C6-60CF-4A41-ADB1-D250256AF899}">
      <dgm:prSet/>
      <dgm:spPr/>
      <dgm:t>
        <a:bodyPr/>
        <a:lstStyle/>
        <a:p>
          <a:pPr>
            <a:lnSpc>
              <a:spcPct val="100000"/>
            </a:lnSpc>
          </a:pPr>
          <a:endParaRPr lang="en-US" b="1"/>
        </a:p>
      </dgm:t>
    </dgm:pt>
    <dgm:pt modelId="{10DD7ECD-5802-419E-AB2B-C1F3285DA672}" type="sibTrans" cxnId="{69F2F7C6-60CF-4A41-ADB1-D250256AF899}">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12D0FE2E-F605-4859-BEDC-0D46B8EC6570}">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Working Healthy</a:t>
          </a:r>
          <a:endParaRPr lang="en-US" sz="1600" b="1" dirty="0">
            <a:solidFill>
              <a:schemeClr val="bg1"/>
            </a:solidFill>
            <a:latin typeface="Arial" panose="020B0604020202020204" pitchFamily="34" charset="0"/>
            <a:cs typeface="Arial" panose="020B0604020202020204" pitchFamily="34" charset="0"/>
          </a:endParaRPr>
        </a:p>
      </dgm:t>
    </dgm:pt>
    <dgm:pt modelId="{3D313744-19DD-4C92-86FE-5264EFCF681E}" type="parTrans" cxnId="{A0CC9986-FBE3-4926-8E4B-B600A60F6E30}">
      <dgm:prSet/>
      <dgm:spPr/>
      <dgm:t>
        <a:bodyPr/>
        <a:lstStyle/>
        <a:p>
          <a:pPr>
            <a:lnSpc>
              <a:spcPct val="100000"/>
            </a:lnSpc>
          </a:pPr>
          <a:endParaRPr lang="en-US" b="1"/>
        </a:p>
      </dgm:t>
    </dgm:pt>
    <dgm:pt modelId="{392BC3E7-995B-49B5-9B53-2F868EFC7814}" type="sibTrans" cxnId="{A0CC9986-FBE3-4926-8E4B-B600A60F6E30}">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BC4611A1-6DCD-475D-B8A5-8F9CFD14A62E}">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Caretaker Medical</a:t>
          </a:r>
          <a:endParaRPr lang="en-US" sz="1600" b="1" dirty="0">
            <a:solidFill>
              <a:schemeClr val="bg1"/>
            </a:solidFill>
            <a:latin typeface="Arial" panose="020B0604020202020204" pitchFamily="34" charset="0"/>
            <a:cs typeface="Arial" panose="020B0604020202020204" pitchFamily="34" charset="0"/>
          </a:endParaRPr>
        </a:p>
      </dgm:t>
    </dgm:pt>
    <dgm:pt modelId="{6504AAC5-B5A2-4323-AD8A-C2F15FED47B9}" type="parTrans" cxnId="{19791A18-DBC0-409D-9163-56CDB3F49D10}">
      <dgm:prSet/>
      <dgm:spPr/>
      <dgm:t>
        <a:bodyPr/>
        <a:lstStyle/>
        <a:p>
          <a:pPr>
            <a:lnSpc>
              <a:spcPct val="100000"/>
            </a:lnSpc>
          </a:pPr>
          <a:endParaRPr lang="en-US" b="1"/>
        </a:p>
      </dgm:t>
    </dgm:pt>
    <dgm:pt modelId="{3DD655EE-9437-4985-8856-BDB00CE1F1F5}" type="sibTrans" cxnId="{19791A18-DBC0-409D-9163-56CDB3F49D10}">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771D8458-756C-4404-8378-63DEA4C03040}">
      <dgm:prSet phldrT="[Text]" custT="1"/>
      <dgm:spPr>
        <a:solidFill>
          <a:srgbClr val="002569"/>
        </a:solidFill>
        <a:ln>
          <a:solidFill>
            <a:srgbClr val="002569"/>
          </a:solidFill>
        </a:ln>
      </dgm:spPr>
      <dgm:t>
        <a:bodyPr/>
        <a:lstStyle/>
        <a:p>
          <a:pPr>
            <a:lnSpc>
              <a:spcPct val="100000"/>
            </a:lnSpc>
          </a:pPr>
          <a:r>
            <a:rPr lang="en-US" sz="1600" b="1" baseline="0" dirty="0" smtClean="0">
              <a:solidFill>
                <a:schemeClr val="bg1"/>
              </a:solidFill>
              <a:latin typeface="Arial" panose="020B0604020202020204" pitchFamily="34" charset="0"/>
              <a:cs typeface="Arial" panose="020B0604020202020204" pitchFamily="34" charset="0"/>
            </a:rPr>
            <a:t>Transitional Medical</a:t>
          </a:r>
          <a:endParaRPr lang="en-US" sz="1600" b="1" baseline="0" dirty="0">
            <a:solidFill>
              <a:schemeClr val="bg1"/>
            </a:solidFill>
            <a:latin typeface="Arial" panose="020B0604020202020204" pitchFamily="34" charset="0"/>
            <a:cs typeface="Arial" panose="020B0604020202020204" pitchFamily="34" charset="0"/>
          </a:endParaRPr>
        </a:p>
      </dgm:t>
    </dgm:pt>
    <dgm:pt modelId="{792571D1-0502-4F53-9295-9E8449E06BBC}" type="parTrans" cxnId="{9E48A86D-CF09-4D3B-97B4-EE644641E17F}">
      <dgm:prSet/>
      <dgm:spPr/>
      <dgm:t>
        <a:bodyPr/>
        <a:lstStyle/>
        <a:p>
          <a:pPr>
            <a:lnSpc>
              <a:spcPct val="100000"/>
            </a:lnSpc>
          </a:pPr>
          <a:endParaRPr lang="en-US" b="1"/>
        </a:p>
      </dgm:t>
    </dgm:pt>
    <dgm:pt modelId="{512545B5-CA4E-4665-8A57-FBACAF9772A4}" type="sibTrans" cxnId="{9E48A86D-CF09-4D3B-97B4-EE644641E17F}">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3E426D89-F38F-48BD-B4E4-3BC8AAD23F2C}">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Extended Medical</a:t>
          </a:r>
          <a:endParaRPr lang="en-US" sz="1600" b="1" dirty="0">
            <a:solidFill>
              <a:schemeClr val="bg1"/>
            </a:solidFill>
            <a:latin typeface="Arial" panose="020B0604020202020204" pitchFamily="34" charset="0"/>
            <a:cs typeface="Arial" panose="020B0604020202020204" pitchFamily="34" charset="0"/>
          </a:endParaRPr>
        </a:p>
      </dgm:t>
    </dgm:pt>
    <dgm:pt modelId="{6DA4E9E1-B7B3-4706-A28F-8CB1B7C0F25B}" type="parTrans" cxnId="{27FFD51B-322E-4DC3-9B24-70A519F30CAE}">
      <dgm:prSet/>
      <dgm:spPr/>
      <dgm:t>
        <a:bodyPr/>
        <a:lstStyle/>
        <a:p>
          <a:pPr>
            <a:lnSpc>
              <a:spcPct val="100000"/>
            </a:lnSpc>
          </a:pPr>
          <a:endParaRPr lang="en-US" b="1"/>
        </a:p>
      </dgm:t>
    </dgm:pt>
    <dgm:pt modelId="{116C1086-CBBD-4D56-B815-38C699119896}" type="sibTrans" cxnId="{27FFD51B-322E-4DC3-9B24-70A519F30CAE}">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72271C7E-F1BE-4B49-95A6-3473E2CB978E}">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Title</a:t>
          </a:r>
          <a:r>
            <a:rPr lang="en-US" sz="1600" b="1" dirty="0" smtClean="0">
              <a:solidFill>
                <a:schemeClr val="tx1"/>
              </a:solidFill>
              <a:latin typeface="Arial" panose="020B0604020202020204" pitchFamily="34" charset="0"/>
              <a:cs typeface="Arial" panose="020B0604020202020204" pitchFamily="34" charset="0"/>
            </a:rPr>
            <a:t> </a:t>
          </a:r>
          <a:r>
            <a:rPr lang="en-US" sz="1600" b="1" dirty="0" smtClean="0">
              <a:solidFill>
                <a:schemeClr val="bg1"/>
              </a:solidFill>
              <a:latin typeface="Arial" panose="020B0604020202020204" pitchFamily="34" charset="0"/>
              <a:cs typeface="Arial" panose="020B0604020202020204" pitchFamily="34" charset="0"/>
            </a:rPr>
            <a:t>19</a:t>
          </a:r>
          <a:endParaRPr lang="en-US" sz="1600" b="1" dirty="0">
            <a:solidFill>
              <a:schemeClr val="bg1"/>
            </a:solidFill>
            <a:latin typeface="Arial" panose="020B0604020202020204" pitchFamily="34" charset="0"/>
            <a:cs typeface="Arial" panose="020B0604020202020204" pitchFamily="34" charset="0"/>
          </a:endParaRPr>
        </a:p>
      </dgm:t>
    </dgm:pt>
    <dgm:pt modelId="{FA0AC1AB-3812-49B4-B8B1-E49C499EF442}" type="parTrans" cxnId="{6A61E876-F4F1-44EA-B6FB-868D44F1E1BE}">
      <dgm:prSet/>
      <dgm:spPr/>
      <dgm:t>
        <a:bodyPr/>
        <a:lstStyle/>
        <a:p>
          <a:pPr>
            <a:lnSpc>
              <a:spcPct val="100000"/>
            </a:lnSpc>
          </a:pPr>
          <a:endParaRPr lang="en-US" b="1"/>
        </a:p>
      </dgm:t>
    </dgm:pt>
    <dgm:pt modelId="{44844EFE-0C7D-4C87-9F82-AFE3E6EB069D}" type="sibTrans" cxnId="{6A61E876-F4F1-44EA-B6FB-868D44F1E1BE}">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6BA83D7D-CB6E-4605-8985-1B854F019BBD}">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CHIP</a:t>
          </a:r>
          <a:endParaRPr lang="en-US" sz="1600" b="1" dirty="0">
            <a:solidFill>
              <a:schemeClr val="bg1"/>
            </a:solidFill>
            <a:latin typeface="Arial" panose="020B0604020202020204" pitchFamily="34" charset="0"/>
            <a:cs typeface="Arial" panose="020B0604020202020204" pitchFamily="34" charset="0"/>
          </a:endParaRPr>
        </a:p>
      </dgm:t>
    </dgm:pt>
    <dgm:pt modelId="{9618B18F-4A30-4B23-9569-BC07FF85A8BE}" type="parTrans" cxnId="{05E3907C-FF90-4697-9EF5-AA2B8D45AB99}">
      <dgm:prSet/>
      <dgm:spPr/>
      <dgm:t>
        <a:bodyPr/>
        <a:lstStyle/>
        <a:p>
          <a:pPr>
            <a:lnSpc>
              <a:spcPct val="100000"/>
            </a:lnSpc>
          </a:pPr>
          <a:endParaRPr lang="en-US" b="1"/>
        </a:p>
      </dgm:t>
    </dgm:pt>
    <dgm:pt modelId="{0216236C-B4EE-4E19-B03E-1B2B5D6B71FF}" type="sibTrans" cxnId="{05E3907C-FF90-4697-9EF5-AA2B8D45AB99}">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0D5352FD-0522-481E-96FC-FE2F7DF460B8}">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Medically</a:t>
          </a:r>
          <a:r>
            <a:rPr lang="en-US" sz="1600" b="1" dirty="0" smtClean="0">
              <a:solidFill>
                <a:schemeClr val="tx1"/>
              </a:solidFill>
              <a:latin typeface="Arial" panose="020B0604020202020204" pitchFamily="34" charset="0"/>
              <a:cs typeface="Arial" panose="020B0604020202020204" pitchFamily="34" charset="0"/>
            </a:rPr>
            <a:t> </a:t>
          </a:r>
          <a:r>
            <a:rPr lang="en-US" sz="1600" b="1" dirty="0" smtClean="0">
              <a:solidFill>
                <a:schemeClr val="bg1"/>
              </a:solidFill>
              <a:latin typeface="Arial" panose="020B0604020202020204" pitchFamily="34" charset="0"/>
              <a:cs typeface="Arial" panose="020B0604020202020204" pitchFamily="34" charset="0"/>
            </a:rPr>
            <a:t>Needy</a:t>
          </a:r>
          <a:endParaRPr lang="en-US" sz="1600" b="1" dirty="0">
            <a:solidFill>
              <a:schemeClr val="bg1"/>
            </a:solidFill>
            <a:latin typeface="Arial" panose="020B0604020202020204" pitchFamily="34" charset="0"/>
            <a:cs typeface="Arial" panose="020B0604020202020204" pitchFamily="34" charset="0"/>
          </a:endParaRPr>
        </a:p>
      </dgm:t>
    </dgm:pt>
    <dgm:pt modelId="{A20402A4-B408-4AC1-9CD9-9249F747108F}" type="parTrans" cxnId="{0A853ECB-D9CE-47F4-B154-D85B9F86C637}">
      <dgm:prSet/>
      <dgm:spPr/>
      <dgm:t>
        <a:bodyPr/>
        <a:lstStyle/>
        <a:p>
          <a:pPr>
            <a:lnSpc>
              <a:spcPct val="100000"/>
            </a:lnSpc>
          </a:pPr>
          <a:endParaRPr lang="en-US" b="1"/>
        </a:p>
      </dgm:t>
    </dgm:pt>
    <dgm:pt modelId="{C625C253-D2E5-40D7-9669-EADC20F311AD}" type="sibTrans" cxnId="{0A853ECB-D9CE-47F4-B154-D85B9F86C637}">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4CF85809-1F4B-4ABE-B06C-936BAC8F7E16}">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MediKan</a:t>
          </a:r>
          <a:endParaRPr lang="en-US" sz="1600" b="1" dirty="0">
            <a:solidFill>
              <a:schemeClr val="bg1"/>
            </a:solidFill>
            <a:latin typeface="Arial" panose="020B0604020202020204" pitchFamily="34" charset="0"/>
            <a:cs typeface="Arial" panose="020B0604020202020204" pitchFamily="34" charset="0"/>
          </a:endParaRPr>
        </a:p>
      </dgm:t>
    </dgm:pt>
    <dgm:pt modelId="{D8E5D9D0-04BE-42E5-8C7B-674798D63E1D}" type="parTrans" cxnId="{C0B7F05B-AD67-422D-B191-F55843686CAA}">
      <dgm:prSet/>
      <dgm:spPr/>
      <dgm:t>
        <a:bodyPr/>
        <a:lstStyle/>
        <a:p>
          <a:pPr>
            <a:lnSpc>
              <a:spcPct val="100000"/>
            </a:lnSpc>
          </a:pPr>
          <a:endParaRPr lang="en-US" b="1"/>
        </a:p>
      </dgm:t>
    </dgm:pt>
    <dgm:pt modelId="{5E42FA27-F27E-48F3-BB70-1F0DA23EE2DB}" type="sibTrans" cxnId="{C0B7F05B-AD67-422D-B191-F55843686CAA}">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EF146A59-C3EC-401A-ACC5-A6F8894A13D8}">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Tuberculosis</a:t>
          </a:r>
          <a:endParaRPr lang="en-US" sz="1600" b="1" dirty="0">
            <a:solidFill>
              <a:schemeClr val="bg1"/>
            </a:solidFill>
            <a:latin typeface="Arial" panose="020B0604020202020204" pitchFamily="34" charset="0"/>
            <a:cs typeface="Arial" panose="020B0604020202020204" pitchFamily="34" charset="0"/>
          </a:endParaRPr>
        </a:p>
      </dgm:t>
    </dgm:pt>
    <dgm:pt modelId="{E88A9217-0FDA-495A-8AD8-0C12CB36FB40}" type="parTrans" cxnId="{536F29CD-ED5E-452F-AB16-9ACACED99006}">
      <dgm:prSet/>
      <dgm:spPr/>
      <dgm:t>
        <a:bodyPr/>
        <a:lstStyle/>
        <a:p>
          <a:pPr>
            <a:lnSpc>
              <a:spcPct val="100000"/>
            </a:lnSpc>
          </a:pPr>
          <a:endParaRPr lang="en-US" b="1"/>
        </a:p>
      </dgm:t>
    </dgm:pt>
    <dgm:pt modelId="{C4304CB8-BA86-4C83-A3A8-7845BF59C71C}" type="sibTrans" cxnId="{536F29CD-ED5E-452F-AB16-9ACACED99006}">
      <dgm:prSet/>
      <dgm:spPr>
        <a:solidFill>
          <a:srgbClr val="002569">
            <a:alpha val="38000"/>
          </a:srgbClr>
        </a:solidFill>
        <a:ln>
          <a:solidFill>
            <a:srgbClr val="002569"/>
          </a:solidFill>
        </a:ln>
      </dgm:spPr>
      <dgm:t>
        <a:bodyPr/>
        <a:lstStyle/>
        <a:p>
          <a:pPr>
            <a:lnSpc>
              <a:spcPct val="100000"/>
            </a:lnSpc>
          </a:pPr>
          <a:endParaRPr lang="en-US" b="1" dirty="0">
            <a:solidFill>
              <a:schemeClr val="tx1"/>
            </a:solidFill>
          </a:endParaRPr>
        </a:p>
      </dgm:t>
    </dgm:pt>
    <dgm:pt modelId="{5F95B4A9-12BE-46FD-A32F-1A404B427CBD}">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ADAP</a:t>
          </a:r>
          <a:endParaRPr lang="en-US" sz="1600" b="1" dirty="0">
            <a:solidFill>
              <a:schemeClr val="bg1"/>
            </a:solidFill>
            <a:latin typeface="Arial" panose="020B0604020202020204" pitchFamily="34" charset="0"/>
            <a:cs typeface="Arial" panose="020B0604020202020204" pitchFamily="34" charset="0"/>
          </a:endParaRPr>
        </a:p>
      </dgm:t>
    </dgm:pt>
    <dgm:pt modelId="{4F9D38AE-270D-45BA-A98C-AB59928FDBB0}" type="parTrans" cxnId="{C0FC6C40-83B0-469E-AA6E-B004B2AAE509}">
      <dgm:prSet/>
      <dgm:spPr/>
      <dgm:t>
        <a:bodyPr/>
        <a:lstStyle/>
        <a:p>
          <a:pPr>
            <a:lnSpc>
              <a:spcPct val="100000"/>
            </a:lnSpc>
          </a:pPr>
          <a:endParaRPr lang="en-US" b="1"/>
        </a:p>
      </dgm:t>
    </dgm:pt>
    <dgm:pt modelId="{249697C3-BD3C-4218-B940-118FDA329E42}" type="sibTrans" cxnId="{C0FC6C40-83B0-469E-AA6E-B004B2AAE509}">
      <dgm:prSet/>
      <dgm:spPr>
        <a:solidFill>
          <a:srgbClr val="5B92C9">
            <a:alpha val="58824"/>
          </a:srgbClr>
        </a:solidFill>
      </dgm:spPr>
      <dgm:t>
        <a:bodyPr/>
        <a:lstStyle/>
        <a:p>
          <a:pPr>
            <a:lnSpc>
              <a:spcPct val="100000"/>
            </a:lnSpc>
          </a:pPr>
          <a:endParaRPr lang="en-US" b="1"/>
        </a:p>
      </dgm:t>
    </dgm:pt>
    <dgm:pt modelId="{D74EC0CF-931F-4830-9AE9-2FC781EF2FCC}">
      <dgm:prSet phldrT="[Text]" custT="1"/>
      <dgm:spPr>
        <a:solidFill>
          <a:srgbClr val="002569"/>
        </a:solidFill>
        <a:ln>
          <a:solidFill>
            <a:srgbClr val="002569"/>
          </a:solidFill>
        </a:ln>
      </dgm:spPr>
      <dgm:t>
        <a:bodyPr/>
        <a:lstStyle/>
        <a:p>
          <a:pPr>
            <a:lnSpc>
              <a:spcPct val="100000"/>
            </a:lnSpc>
          </a:pPr>
          <a:r>
            <a:rPr lang="en-US" sz="1600" b="1" dirty="0" smtClean="0">
              <a:solidFill>
                <a:schemeClr val="bg1"/>
              </a:solidFill>
              <a:latin typeface="Arial" panose="020B0604020202020204" pitchFamily="34" charset="0"/>
              <a:cs typeface="Arial" panose="020B0604020202020204" pitchFamily="34" charset="0"/>
            </a:rPr>
            <a:t>MSP</a:t>
          </a:r>
          <a:endParaRPr lang="en-US" sz="1600" b="1" dirty="0">
            <a:solidFill>
              <a:schemeClr val="bg1"/>
            </a:solidFill>
            <a:latin typeface="Arial" panose="020B0604020202020204" pitchFamily="34" charset="0"/>
            <a:cs typeface="Arial" panose="020B0604020202020204" pitchFamily="34" charset="0"/>
          </a:endParaRPr>
        </a:p>
      </dgm:t>
    </dgm:pt>
    <dgm:pt modelId="{F9DD7452-B69D-45BE-A0C4-ABBE33F32824}" type="parTrans" cxnId="{D5CCABB2-F695-42FE-958A-1642E85A4789}">
      <dgm:prSet/>
      <dgm:spPr/>
      <dgm:t>
        <a:bodyPr/>
        <a:lstStyle/>
        <a:p>
          <a:endParaRPr lang="en-US"/>
        </a:p>
      </dgm:t>
    </dgm:pt>
    <dgm:pt modelId="{66F22E41-17A4-4919-B3BA-8266A0FEE781}" type="sibTrans" cxnId="{D5CCABB2-F695-42FE-958A-1642E85A4789}">
      <dgm:prSet/>
      <dgm:spPr>
        <a:solidFill>
          <a:srgbClr val="002569">
            <a:alpha val="38000"/>
          </a:srgbClr>
        </a:solidFill>
        <a:ln>
          <a:solidFill>
            <a:srgbClr val="002569"/>
          </a:solidFill>
        </a:ln>
      </dgm:spPr>
      <dgm:t>
        <a:bodyPr/>
        <a:lstStyle/>
        <a:p>
          <a:endParaRPr lang="en-US" b="1" i="0" baseline="0">
            <a:solidFill>
              <a:srgbClr val="002569"/>
            </a:solidFill>
          </a:endParaRPr>
        </a:p>
      </dgm:t>
    </dgm:pt>
    <dgm:pt modelId="{191D5265-FB1A-486C-8B85-4B3C113F96F2}" type="pres">
      <dgm:prSet presAssocID="{6C178924-33CC-4BF0-B4C2-59D04741F088}" presName="Name0" presStyleCnt="0">
        <dgm:presLayoutVars>
          <dgm:dir/>
          <dgm:resizeHandles/>
        </dgm:presLayoutVars>
      </dgm:prSet>
      <dgm:spPr/>
      <dgm:t>
        <a:bodyPr/>
        <a:lstStyle/>
        <a:p>
          <a:endParaRPr lang="en-US"/>
        </a:p>
      </dgm:t>
    </dgm:pt>
    <dgm:pt modelId="{3DE13621-D0BD-4DF6-A28F-54CD2F07A7B1}" type="pres">
      <dgm:prSet presAssocID="{CE432833-09A2-4CAF-8446-9321A946D7C2}" presName="compNode" presStyleCnt="0"/>
      <dgm:spPr/>
      <dgm:t>
        <a:bodyPr/>
        <a:lstStyle/>
        <a:p>
          <a:endParaRPr lang="en-US"/>
        </a:p>
      </dgm:t>
    </dgm:pt>
    <dgm:pt modelId="{76B5F614-B6E1-41C3-B711-F936893F2826}" type="pres">
      <dgm:prSet presAssocID="{CE432833-09A2-4CAF-8446-9321A946D7C2}" presName="dummyConnPt" presStyleCnt="0"/>
      <dgm:spPr/>
      <dgm:t>
        <a:bodyPr/>
        <a:lstStyle/>
        <a:p>
          <a:endParaRPr lang="en-US"/>
        </a:p>
      </dgm:t>
    </dgm:pt>
    <dgm:pt modelId="{7100AB33-8952-426C-9519-D8533058CC19}" type="pres">
      <dgm:prSet presAssocID="{CE432833-09A2-4CAF-8446-9321A946D7C2}" presName="node" presStyleLbl="node1" presStyleIdx="0" presStyleCnt="18">
        <dgm:presLayoutVars>
          <dgm:bulletEnabled val="1"/>
        </dgm:presLayoutVars>
      </dgm:prSet>
      <dgm:spPr/>
      <dgm:t>
        <a:bodyPr/>
        <a:lstStyle/>
        <a:p>
          <a:endParaRPr lang="en-US"/>
        </a:p>
      </dgm:t>
    </dgm:pt>
    <dgm:pt modelId="{A3274CC5-8EC8-4C24-A6EA-4B13D22BC7AA}" type="pres">
      <dgm:prSet presAssocID="{D66F9029-9DE5-45DA-BCD6-5D1FE344C73E}" presName="sibTrans" presStyleLbl="bgSibTrans2D1" presStyleIdx="0" presStyleCnt="17"/>
      <dgm:spPr/>
      <dgm:t>
        <a:bodyPr/>
        <a:lstStyle/>
        <a:p>
          <a:endParaRPr lang="en-US"/>
        </a:p>
      </dgm:t>
    </dgm:pt>
    <dgm:pt modelId="{16456265-2D1F-4B34-BA37-F448B225BFB7}" type="pres">
      <dgm:prSet presAssocID="{FBE542B1-6A2B-4FFD-A2A8-55911059D058}" presName="compNode" presStyleCnt="0"/>
      <dgm:spPr/>
      <dgm:t>
        <a:bodyPr/>
        <a:lstStyle/>
        <a:p>
          <a:endParaRPr lang="en-US"/>
        </a:p>
      </dgm:t>
    </dgm:pt>
    <dgm:pt modelId="{5D6C97D0-A2E9-4CDE-852F-096D11D52099}" type="pres">
      <dgm:prSet presAssocID="{FBE542B1-6A2B-4FFD-A2A8-55911059D058}" presName="dummyConnPt" presStyleCnt="0"/>
      <dgm:spPr/>
      <dgm:t>
        <a:bodyPr/>
        <a:lstStyle/>
        <a:p>
          <a:endParaRPr lang="en-US"/>
        </a:p>
      </dgm:t>
    </dgm:pt>
    <dgm:pt modelId="{419C85D8-6AF5-4963-B109-3F49D88DFE04}" type="pres">
      <dgm:prSet presAssocID="{FBE542B1-6A2B-4FFD-A2A8-55911059D058}" presName="node" presStyleLbl="node1" presStyleIdx="1" presStyleCnt="18">
        <dgm:presLayoutVars>
          <dgm:bulletEnabled val="1"/>
        </dgm:presLayoutVars>
      </dgm:prSet>
      <dgm:spPr/>
      <dgm:t>
        <a:bodyPr/>
        <a:lstStyle/>
        <a:p>
          <a:endParaRPr lang="en-US"/>
        </a:p>
      </dgm:t>
    </dgm:pt>
    <dgm:pt modelId="{08FF8948-3B5D-4CCA-87B1-24563B43691E}" type="pres">
      <dgm:prSet presAssocID="{7139B3B4-4308-432A-84FA-C1A9013503D7}" presName="sibTrans" presStyleLbl="bgSibTrans2D1" presStyleIdx="1" presStyleCnt="17"/>
      <dgm:spPr/>
      <dgm:t>
        <a:bodyPr/>
        <a:lstStyle/>
        <a:p>
          <a:endParaRPr lang="en-US"/>
        </a:p>
      </dgm:t>
    </dgm:pt>
    <dgm:pt modelId="{61C7E51D-10A2-480E-BD52-4E1E1710AAA4}" type="pres">
      <dgm:prSet presAssocID="{E12AB911-D015-4BAF-ADA9-6218B17FE428}" presName="compNode" presStyleCnt="0"/>
      <dgm:spPr/>
      <dgm:t>
        <a:bodyPr/>
        <a:lstStyle/>
        <a:p>
          <a:endParaRPr lang="en-US"/>
        </a:p>
      </dgm:t>
    </dgm:pt>
    <dgm:pt modelId="{3CF8C092-2544-4C41-AA01-71BF74FD757F}" type="pres">
      <dgm:prSet presAssocID="{E12AB911-D015-4BAF-ADA9-6218B17FE428}" presName="dummyConnPt" presStyleCnt="0"/>
      <dgm:spPr/>
      <dgm:t>
        <a:bodyPr/>
        <a:lstStyle/>
        <a:p>
          <a:endParaRPr lang="en-US"/>
        </a:p>
      </dgm:t>
    </dgm:pt>
    <dgm:pt modelId="{56822573-3085-4ADA-B32C-6663BFFBA8BD}" type="pres">
      <dgm:prSet presAssocID="{E12AB911-D015-4BAF-ADA9-6218B17FE428}" presName="node" presStyleLbl="node1" presStyleIdx="2" presStyleCnt="18">
        <dgm:presLayoutVars>
          <dgm:bulletEnabled val="1"/>
        </dgm:presLayoutVars>
      </dgm:prSet>
      <dgm:spPr/>
      <dgm:t>
        <a:bodyPr/>
        <a:lstStyle/>
        <a:p>
          <a:endParaRPr lang="en-US"/>
        </a:p>
      </dgm:t>
    </dgm:pt>
    <dgm:pt modelId="{63A630B1-0A7E-4254-A795-F89DC7D26A22}" type="pres">
      <dgm:prSet presAssocID="{03DC4BC7-0B9D-4A4A-8CF1-2A819721964A}" presName="sibTrans" presStyleLbl="bgSibTrans2D1" presStyleIdx="2" presStyleCnt="17"/>
      <dgm:spPr/>
      <dgm:t>
        <a:bodyPr/>
        <a:lstStyle/>
        <a:p>
          <a:endParaRPr lang="en-US"/>
        </a:p>
      </dgm:t>
    </dgm:pt>
    <dgm:pt modelId="{199960AE-5989-41CE-8018-DE70E91A9A16}" type="pres">
      <dgm:prSet presAssocID="{B98C8509-EF39-49EC-86EA-14F06F5B5816}" presName="compNode" presStyleCnt="0"/>
      <dgm:spPr/>
      <dgm:t>
        <a:bodyPr/>
        <a:lstStyle/>
        <a:p>
          <a:endParaRPr lang="en-US"/>
        </a:p>
      </dgm:t>
    </dgm:pt>
    <dgm:pt modelId="{A5A9B800-64F0-4D71-A0B1-6E14B4D67129}" type="pres">
      <dgm:prSet presAssocID="{B98C8509-EF39-49EC-86EA-14F06F5B5816}" presName="dummyConnPt" presStyleCnt="0"/>
      <dgm:spPr/>
      <dgm:t>
        <a:bodyPr/>
        <a:lstStyle/>
        <a:p>
          <a:endParaRPr lang="en-US"/>
        </a:p>
      </dgm:t>
    </dgm:pt>
    <dgm:pt modelId="{8FDE1A28-FDAE-41CC-BD94-4A63A3378582}" type="pres">
      <dgm:prSet presAssocID="{B98C8509-EF39-49EC-86EA-14F06F5B5816}" presName="node" presStyleLbl="node1" presStyleIdx="3" presStyleCnt="18">
        <dgm:presLayoutVars>
          <dgm:bulletEnabled val="1"/>
        </dgm:presLayoutVars>
      </dgm:prSet>
      <dgm:spPr/>
      <dgm:t>
        <a:bodyPr/>
        <a:lstStyle/>
        <a:p>
          <a:endParaRPr lang="en-US"/>
        </a:p>
      </dgm:t>
    </dgm:pt>
    <dgm:pt modelId="{97FB95AD-0CCC-4EC3-9E36-5F21A43D31CB}" type="pres">
      <dgm:prSet presAssocID="{BBBC1514-E644-4690-ADD1-2AA0AA491CDD}" presName="sibTrans" presStyleLbl="bgSibTrans2D1" presStyleIdx="3" presStyleCnt="17"/>
      <dgm:spPr/>
      <dgm:t>
        <a:bodyPr/>
        <a:lstStyle/>
        <a:p>
          <a:endParaRPr lang="en-US"/>
        </a:p>
      </dgm:t>
    </dgm:pt>
    <dgm:pt modelId="{16925A20-97C0-44D2-905E-81946078FAFB}" type="pres">
      <dgm:prSet presAssocID="{7B52741F-F0E9-4219-A7CF-CF4C02CC9555}" presName="compNode" presStyleCnt="0"/>
      <dgm:spPr/>
      <dgm:t>
        <a:bodyPr/>
        <a:lstStyle/>
        <a:p>
          <a:endParaRPr lang="en-US"/>
        </a:p>
      </dgm:t>
    </dgm:pt>
    <dgm:pt modelId="{EECB9001-8ECD-4ABE-86C8-DA5006915E2F}" type="pres">
      <dgm:prSet presAssocID="{7B52741F-F0E9-4219-A7CF-CF4C02CC9555}" presName="dummyConnPt" presStyleCnt="0"/>
      <dgm:spPr/>
      <dgm:t>
        <a:bodyPr/>
        <a:lstStyle/>
        <a:p>
          <a:endParaRPr lang="en-US"/>
        </a:p>
      </dgm:t>
    </dgm:pt>
    <dgm:pt modelId="{8FB7F93C-5D91-4CA4-ACB6-9CB7F5CFB6A1}" type="pres">
      <dgm:prSet presAssocID="{7B52741F-F0E9-4219-A7CF-CF4C02CC9555}" presName="node" presStyleLbl="node1" presStyleIdx="4" presStyleCnt="18">
        <dgm:presLayoutVars>
          <dgm:bulletEnabled val="1"/>
        </dgm:presLayoutVars>
      </dgm:prSet>
      <dgm:spPr/>
      <dgm:t>
        <a:bodyPr/>
        <a:lstStyle/>
        <a:p>
          <a:endParaRPr lang="en-US"/>
        </a:p>
      </dgm:t>
    </dgm:pt>
    <dgm:pt modelId="{A1789994-317C-4928-8AA6-D74889E9BCAE}" type="pres">
      <dgm:prSet presAssocID="{0754A7F6-B27D-47D5-8D23-311AF3B41163}" presName="sibTrans" presStyleLbl="bgSibTrans2D1" presStyleIdx="4" presStyleCnt="17"/>
      <dgm:spPr/>
      <dgm:t>
        <a:bodyPr/>
        <a:lstStyle/>
        <a:p>
          <a:endParaRPr lang="en-US"/>
        </a:p>
      </dgm:t>
    </dgm:pt>
    <dgm:pt modelId="{6E8192D3-C10C-458C-A600-205DD404F943}" type="pres">
      <dgm:prSet presAssocID="{21071CF9-3BF0-4CE8-9CC6-EA6D20F7AE0C}" presName="compNode" presStyleCnt="0"/>
      <dgm:spPr/>
      <dgm:t>
        <a:bodyPr/>
        <a:lstStyle/>
        <a:p>
          <a:endParaRPr lang="en-US"/>
        </a:p>
      </dgm:t>
    </dgm:pt>
    <dgm:pt modelId="{0150634B-7CFD-46DA-8B5B-D705C6B552BF}" type="pres">
      <dgm:prSet presAssocID="{21071CF9-3BF0-4CE8-9CC6-EA6D20F7AE0C}" presName="dummyConnPt" presStyleCnt="0"/>
      <dgm:spPr/>
      <dgm:t>
        <a:bodyPr/>
        <a:lstStyle/>
        <a:p>
          <a:endParaRPr lang="en-US"/>
        </a:p>
      </dgm:t>
    </dgm:pt>
    <dgm:pt modelId="{C4841E99-1DB2-4896-87BD-ADC19D07501F}" type="pres">
      <dgm:prSet presAssocID="{21071CF9-3BF0-4CE8-9CC6-EA6D20F7AE0C}" presName="node" presStyleLbl="node1" presStyleIdx="5" presStyleCnt="18">
        <dgm:presLayoutVars>
          <dgm:bulletEnabled val="1"/>
        </dgm:presLayoutVars>
      </dgm:prSet>
      <dgm:spPr/>
      <dgm:t>
        <a:bodyPr/>
        <a:lstStyle/>
        <a:p>
          <a:endParaRPr lang="en-US"/>
        </a:p>
      </dgm:t>
    </dgm:pt>
    <dgm:pt modelId="{CEC8501B-3C3D-44FA-865B-408F265C3AB4}" type="pres">
      <dgm:prSet presAssocID="{B2053BEC-ABDB-49B9-9AB8-9AC3404EF2E7}" presName="sibTrans" presStyleLbl="bgSibTrans2D1" presStyleIdx="5" presStyleCnt="17"/>
      <dgm:spPr/>
      <dgm:t>
        <a:bodyPr/>
        <a:lstStyle/>
        <a:p>
          <a:endParaRPr lang="en-US"/>
        </a:p>
      </dgm:t>
    </dgm:pt>
    <dgm:pt modelId="{193A5D3D-3682-4D47-A64E-909CA72A3D62}" type="pres">
      <dgm:prSet presAssocID="{92F99E5B-BE65-42E2-BC82-4DA3ECA7BA15}" presName="compNode" presStyleCnt="0"/>
      <dgm:spPr/>
      <dgm:t>
        <a:bodyPr/>
        <a:lstStyle/>
        <a:p>
          <a:endParaRPr lang="en-US"/>
        </a:p>
      </dgm:t>
    </dgm:pt>
    <dgm:pt modelId="{05A8B84C-026B-4274-8B08-A79040E1DBB4}" type="pres">
      <dgm:prSet presAssocID="{92F99E5B-BE65-42E2-BC82-4DA3ECA7BA15}" presName="dummyConnPt" presStyleCnt="0"/>
      <dgm:spPr/>
      <dgm:t>
        <a:bodyPr/>
        <a:lstStyle/>
        <a:p>
          <a:endParaRPr lang="en-US"/>
        </a:p>
      </dgm:t>
    </dgm:pt>
    <dgm:pt modelId="{F935B800-2DA4-4813-9F56-F993506D626E}" type="pres">
      <dgm:prSet presAssocID="{92F99E5B-BE65-42E2-BC82-4DA3ECA7BA15}" presName="node" presStyleLbl="node1" presStyleIdx="6" presStyleCnt="18">
        <dgm:presLayoutVars>
          <dgm:bulletEnabled val="1"/>
        </dgm:presLayoutVars>
      </dgm:prSet>
      <dgm:spPr/>
      <dgm:t>
        <a:bodyPr/>
        <a:lstStyle/>
        <a:p>
          <a:endParaRPr lang="en-US"/>
        </a:p>
      </dgm:t>
    </dgm:pt>
    <dgm:pt modelId="{7D74105F-E664-4D08-8FD0-D95D557B731A}" type="pres">
      <dgm:prSet presAssocID="{10DD7ECD-5802-419E-AB2B-C1F3285DA672}" presName="sibTrans" presStyleLbl="bgSibTrans2D1" presStyleIdx="6" presStyleCnt="17"/>
      <dgm:spPr/>
      <dgm:t>
        <a:bodyPr/>
        <a:lstStyle/>
        <a:p>
          <a:endParaRPr lang="en-US"/>
        </a:p>
      </dgm:t>
    </dgm:pt>
    <dgm:pt modelId="{F79F5109-1DA0-4EB7-9237-AED74D13F43D}" type="pres">
      <dgm:prSet presAssocID="{12D0FE2E-F605-4859-BEDC-0D46B8EC6570}" presName="compNode" presStyleCnt="0"/>
      <dgm:spPr/>
      <dgm:t>
        <a:bodyPr/>
        <a:lstStyle/>
        <a:p>
          <a:endParaRPr lang="en-US"/>
        </a:p>
      </dgm:t>
    </dgm:pt>
    <dgm:pt modelId="{5AE46199-0EE4-436C-92AB-393C683777DA}" type="pres">
      <dgm:prSet presAssocID="{12D0FE2E-F605-4859-BEDC-0D46B8EC6570}" presName="dummyConnPt" presStyleCnt="0"/>
      <dgm:spPr/>
      <dgm:t>
        <a:bodyPr/>
        <a:lstStyle/>
        <a:p>
          <a:endParaRPr lang="en-US"/>
        </a:p>
      </dgm:t>
    </dgm:pt>
    <dgm:pt modelId="{F3D2EDF5-1C4E-4227-A36A-EC15E963C222}" type="pres">
      <dgm:prSet presAssocID="{12D0FE2E-F605-4859-BEDC-0D46B8EC6570}" presName="node" presStyleLbl="node1" presStyleIdx="7" presStyleCnt="18">
        <dgm:presLayoutVars>
          <dgm:bulletEnabled val="1"/>
        </dgm:presLayoutVars>
      </dgm:prSet>
      <dgm:spPr/>
      <dgm:t>
        <a:bodyPr/>
        <a:lstStyle/>
        <a:p>
          <a:endParaRPr lang="en-US"/>
        </a:p>
      </dgm:t>
    </dgm:pt>
    <dgm:pt modelId="{537F562D-C546-4E4F-BBD0-1A1CB9B55FB6}" type="pres">
      <dgm:prSet presAssocID="{392BC3E7-995B-49B5-9B53-2F868EFC7814}" presName="sibTrans" presStyleLbl="bgSibTrans2D1" presStyleIdx="7" presStyleCnt="17"/>
      <dgm:spPr/>
      <dgm:t>
        <a:bodyPr/>
        <a:lstStyle/>
        <a:p>
          <a:endParaRPr lang="en-US"/>
        </a:p>
      </dgm:t>
    </dgm:pt>
    <dgm:pt modelId="{68EFB6E8-27AE-421F-9FB4-F710F684C845}" type="pres">
      <dgm:prSet presAssocID="{BC4611A1-6DCD-475D-B8A5-8F9CFD14A62E}" presName="compNode" presStyleCnt="0"/>
      <dgm:spPr/>
      <dgm:t>
        <a:bodyPr/>
        <a:lstStyle/>
        <a:p>
          <a:endParaRPr lang="en-US"/>
        </a:p>
      </dgm:t>
    </dgm:pt>
    <dgm:pt modelId="{A5D0C280-02E8-4ECD-8047-E75CDEB0B995}" type="pres">
      <dgm:prSet presAssocID="{BC4611A1-6DCD-475D-B8A5-8F9CFD14A62E}" presName="dummyConnPt" presStyleCnt="0"/>
      <dgm:spPr/>
      <dgm:t>
        <a:bodyPr/>
        <a:lstStyle/>
        <a:p>
          <a:endParaRPr lang="en-US"/>
        </a:p>
      </dgm:t>
    </dgm:pt>
    <dgm:pt modelId="{5B8400F7-47BF-4FFE-B9F6-5776535F088F}" type="pres">
      <dgm:prSet presAssocID="{BC4611A1-6DCD-475D-B8A5-8F9CFD14A62E}" presName="node" presStyleLbl="node1" presStyleIdx="8" presStyleCnt="18">
        <dgm:presLayoutVars>
          <dgm:bulletEnabled val="1"/>
        </dgm:presLayoutVars>
      </dgm:prSet>
      <dgm:spPr/>
      <dgm:t>
        <a:bodyPr/>
        <a:lstStyle/>
        <a:p>
          <a:endParaRPr lang="en-US"/>
        </a:p>
      </dgm:t>
    </dgm:pt>
    <dgm:pt modelId="{99FB26F9-A1AE-4849-8FA2-34DBCFC318F1}" type="pres">
      <dgm:prSet presAssocID="{3DD655EE-9437-4985-8856-BDB00CE1F1F5}" presName="sibTrans" presStyleLbl="bgSibTrans2D1" presStyleIdx="8" presStyleCnt="17"/>
      <dgm:spPr/>
      <dgm:t>
        <a:bodyPr/>
        <a:lstStyle/>
        <a:p>
          <a:endParaRPr lang="en-US"/>
        </a:p>
      </dgm:t>
    </dgm:pt>
    <dgm:pt modelId="{BB3D7F02-0F5F-42E3-8AEC-91A51F938A16}" type="pres">
      <dgm:prSet presAssocID="{771D8458-756C-4404-8378-63DEA4C03040}" presName="compNode" presStyleCnt="0"/>
      <dgm:spPr/>
      <dgm:t>
        <a:bodyPr/>
        <a:lstStyle/>
        <a:p>
          <a:endParaRPr lang="en-US"/>
        </a:p>
      </dgm:t>
    </dgm:pt>
    <dgm:pt modelId="{90569C67-00C7-4CFA-B41B-812A5F6BDA8B}" type="pres">
      <dgm:prSet presAssocID="{771D8458-756C-4404-8378-63DEA4C03040}" presName="dummyConnPt" presStyleCnt="0"/>
      <dgm:spPr/>
      <dgm:t>
        <a:bodyPr/>
        <a:lstStyle/>
        <a:p>
          <a:endParaRPr lang="en-US"/>
        </a:p>
      </dgm:t>
    </dgm:pt>
    <dgm:pt modelId="{4EFFB99B-96F2-41D9-B5EC-CF65D3ABB717}" type="pres">
      <dgm:prSet presAssocID="{771D8458-756C-4404-8378-63DEA4C03040}" presName="node" presStyleLbl="node1" presStyleIdx="9" presStyleCnt="18">
        <dgm:presLayoutVars>
          <dgm:bulletEnabled val="1"/>
        </dgm:presLayoutVars>
      </dgm:prSet>
      <dgm:spPr/>
      <dgm:t>
        <a:bodyPr/>
        <a:lstStyle/>
        <a:p>
          <a:endParaRPr lang="en-US"/>
        </a:p>
      </dgm:t>
    </dgm:pt>
    <dgm:pt modelId="{5C4A5EA0-1613-49FC-973E-3AFA109A7283}" type="pres">
      <dgm:prSet presAssocID="{512545B5-CA4E-4665-8A57-FBACAF9772A4}" presName="sibTrans" presStyleLbl="bgSibTrans2D1" presStyleIdx="9" presStyleCnt="17"/>
      <dgm:spPr/>
      <dgm:t>
        <a:bodyPr/>
        <a:lstStyle/>
        <a:p>
          <a:endParaRPr lang="en-US"/>
        </a:p>
      </dgm:t>
    </dgm:pt>
    <dgm:pt modelId="{6D931855-1787-4371-A2DB-AAD7B72FB0A4}" type="pres">
      <dgm:prSet presAssocID="{3E426D89-F38F-48BD-B4E4-3BC8AAD23F2C}" presName="compNode" presStyleCnt="0"/>
      <dgm:spPr/>
      <dgm:t>
        <a:bodyPr/>
        <a:lstStyle/>
        <a:p>
          <a:endParaRPr lang="en-US"/>
        </a:p>
      </dgm:t>
    </dgm:pt>
    <dgm:pt modelId="{82975383-6E91-4EEA-B821-DBAF18AC2CC5}" type="pres">
      <dgm:prSet presAssocID="{3E426D89-F38F-48BD-B4E4-3BC8AAD23F2C}" presName="dummyConnPt" presStyleCnt="0"/>
      <dgm:spPr/>
      <dgm:t>
        <a:bodyPr/>
        <a:lstStyle/>
        <a:p>
          <a:endParaRPr lang="en-US"/>
        </a:p>
      </dgm:t>
    </dgm:pt>
    <dgm:pt modelId="{A9CDDEF5-9EE4-4293-93C4-82DEF0855DA8}" type="pres">
      <dgm:prSet presAssocID="{3E426D89-F38F-48BD-B4E4-3BC8AAD23F2C}" presName="node" presStyleLbl="node1" presStyleIdx="10" presStyleCnt="18">
        <dgm:presLayoutVars>
          <dgm:bulletEnabled val="1"/>
        </dgm:presLayoutVars>
      </dgm:prSet>
      <dgm:spPr/>
      <dgm:t>
        <a:bodyPr/>
        <a:lstStyle/>
        <a:p>
          <a:endParaRPr lang="en-US"/>
        </a:p>
      </dgm:t>
    </dgm:pt>
    <dgm:pt modelId="{C02B4C27-CC6B-4612-94D6-93EAFC9E2044}" type="pres">
      <dgm:prSet presAssocID="{116C1086-CBBD-4D56-B815-38C699119896}" presName="sibTrans" presStyleLbl="bgSibTrans2D1" presStyleIdx="10" presStyleCnt="17"/>
      <dgm:spPr/>
      <dgm:t>
        <a:bodyPr/>
        <a:lstStyle/>
        <a:p>
          <a:endParaRPr lang="en-US"/>
        </a:p>
      </dgm:t>
    </dgm:pt>
    <dgm:pt modelId="{E504D446-C253-4045-B484-CF7A7EE32938}" type="pres">
      <dgm:prSet presAssocID="{72271C7E-F1BE-4B49-95A6-3473E2CB978E}" presName="compNode" presStyleCnt="0"/>
      <dgm:spPr/>
      <dgm:t>
        <a:bodyPr/>
        <a:lstStyle/>
        <a:p>
          <a:endParaRPr lang="en-US"/>
        </a:p>
      </dgm:t>
    </dgm:pt>
    <dgm:pt modelId="{500A8E73-3A68-4778-88E0-32BF3B90A348}" type="pres">
      <dgm:prSet presAssocID="{72271C7E-F1BE-4B49-95A6-3473E2CB978E}" presName="dummyConnPt" presStyleCnt="0"/>
      <dgm:spPr/>
      <dgm:t>
        <a:bodyPr/>
        <a:lstStyle/>
        <a:p>
          <a:endParaRPr lang="en-US"/>
        </a:p>
      </dgm:t>
    </dgm:pt>
    <dgm:pt modelId="{D9295C33-8BC7-4916-B502-E1AA4C06260B}" type="pres">
      <dgm:prSet presAssocID="{72271C7E-F1BE-4B49-95A6-3473E2CB978E}" presName="node" presStyleLbl="node1" presStyleIdx="11" presStyleCnt="18">
        <dgm:presLayoutVars>
          <dgm:bulletEnabled val="1"/>
        </dgm:presLayoutVars>
      </dgm:prSet>
      <dgm:spPr/>
      <dgm:t>
        <a:bodyPr/>
        <a:lstStyle/>
        <a:p>
          <a:endParaRPr lang="en-US"/>
        </a:p>
      </dgm:t>
    </dgm:pt>
    <dgm:pt modelId="{13B5369D-5C31-4D75-AA41-912C79DAEFB7}" type="pres">
      <dgm:prSet presAssocID="{44844EFE-0C7D-4C87-9F82-AFE3E6EB069D}" presName="sibTrans" presStyleLbl="bgSibTrans2D1" presStyleIdx="11" presStyleCnt="17"/>
      <dgm:spPr/>
      <dgm:t>
        <a:bodyPr/>
        <a:lstStyle/>
        <a:p>
          <a:endParaRPr lang="en-US"/>
        </a:p>
      </dgm:t>
    </dgm:pt>
    <dgm:pt modelId="{9DB17ACB-0C24-4C6E-ACC3-6CF628CB723D}" type="pres">
      <dgm:prSet presAssocID="{6BA83D7D-CB6E-4605-8985-1B854F019BBD}" presName="compNode" presStyleCnt="0"/>
      <dgm:spPr/>
      <dgm:t>
        <a:bodyPr/>
        <a:lstStyle/>
        <a:p>
          <a:endParaRPr lang="en-US"/>
        </a:p>
      </dgm:t>
    </dgm:pt>
    <dgm:pt modelId="{14111AD2-93D9-44DC-BA5A-86365DBA9354}" type="pres">
      <dgm:prSet presAssocID="{6BA83D7D-CB6E-4605-8985-1B854F019BBD}" presName="dummyConnPt" presStyleCnt="0"/>
      <dgm:spPr/>
      <dgm:t>
        <a:bodyPr/>
        <a:lstStyle/>
        <a:p>
          <a:endParaRPr lang="en-US"/>
        </a:p>
      </dgm:t>
    </dgm:pt>
    <dgm:pt modelId="{8094DE7A-30B2-46A6-9D19-D1D7FC7A63FC}" type="pres">
      <dgm:prSet presAssocID="{6BA83D7D-CB6E-4605-8985-1B854F019BBD}" presName="node" presStyleLbl="node1" presStyleIdx="12" presStyleCnt="18">
        <dgm:presLayoutVars>
          <dgm:bulletEnabled val="1"/>
        </dgm:presLayoutVars>
      </dgm:prSet>
      <dgm:spPr/>
      <dgm:t>
        <a:bodyPr/>
        <a:lstStyle/>
        <a:p>
          <a:endParaRPr lang="en-US"/>
        </a:p>
      </dgm:t>
    </dgm:pt>
    <dgm:pt modelId="{4CE9B858-9AED-41C7-8E11-D29A759BE76E}" type="pres">
      <dgm:prSet presAssocID="{0216236C-B4EE-4E19-B03E-1B2B5D6B71FF}" presName="sibTrans" presStyleLbl="bgSibTrans2D1" presStyleIdx="12" presStyleCnt="17"/>
      <dgm:spPr/>
      <dgm:t>
        <a:bodyPr/>
        <a:lstStyle/>
        <a:p>
          <a:endParaRPr lang="en-US"/>
        </a:p>
      </dgm:t>
    </dgm:pt>
    <dgm:pt modelId="{9AD8D80E-9C47-4D84-A8D5-CC55D17416BD}" type="pres">
      <dgm:prSet presAssocID="{0D5352FD-0522-481E-96FC-FE2F7DF460B8}" presName="compNode" presStyleCnt="0"/>
      <dgm:spPr/>
      <dgm:t>
        <a:bodyPr/>
        <a:lstStyle/>
        <a:p>
          <a:endParaRPr lang="en-US"/>
        </a:p>
      </dgm:t>
    </dgm:pt>
    <dgm:pt modelId="{C61536D4-0A23-4D4F-A8F4-2E3B9FC94D05}" type="pres">
      <dgm:prSet presAssocID="{0D5352FD-0522-481E-96FC-FE2F7DF460B8}" presName="dummyConnPt" presStyleCnt="0"/>
      <dgm:spPr/>
      <dgm:t>
        <a:bodyPr/>
        <a:lstStyle/>
        <a:p>
          <a:endParaRPr lang="en-US"/>
        </a:p>
      </dgm:t>
    </dgm:pt>
    <dgm:pt modelId="{BB55C6B8-CBC1-4AD0-91FC-813896683DDD}" type="pres">
      <dgm:prSet presAssocID="{0D5352FD-0522-481E-96FC-FE2F7DF460B8}" presName="node" presStyleLbl="node1" presStyleIdx="13" presStyleCnt="18">
        <dgm:presLayoutVars>
          <dgm:bulletEnabled val="1"/>
        </dgm:presLayoutVars>
      </dgm:prSet>
      <dgm:spPr/>
      <dgm:t>
        <a:bodyPr/>
        <a:lstStyle/>
        <a:p>
          <a:endParaRPr lang="en-US"/>
        </a:p>
      </dgm:t>
    </dgm:pt>
    <dgm:pt modelId="{F3B7AB97-4C01-4025-A078-41323D212175}" type="pres">
      <dgm:prSet presAssocID="{C625C253-D2E5-40D7-9669-EADC20F311AD}" presName="sibTrans" presStyleLbl="bgSibTrans2D1" presStyleIdx="13" presStyleCnt="17"/>
      <dgm:spPr/>
      <dgm:t>
        <a:bodyPr/>
        <a:lstStyle/>
        <a:p>
          <a:endParaRPr lang="en-US"/>
        </a:p>
      </dgm:t>
    </dgm:pt>
    <dgm:pt modelId="{7C7AF140-FDE4-4F76-82E8-0A18C18C73DD}" type="pres">
      <dgm:prSet presAssocID="{4CF85809-1F4B-4ABE-B06C-936BAC8F7E16}" presName="compNode" presStyleCnt="0"/>
      <dgm:spPr/>
      <dgm:t>
        <a:bodyPr/>
        <a:lstStyle/>
        <a:p>
          <a:endParaRPr lang="en-US"/>
        </a:p>
      </dgm:t>
    </dgm:pt>
    <dgm:pt modelId="{5046CFE2-638B-48E4-9288-6E6ECE2D3772}" type="pres">
      <dgm:prSet presAssocID="{4CF85809-1F4B-4ABE-B06C-936BAC8F7E16}" presName="dummyConnPt" presStyleCnt="0"/>
      <dgm:spPr/>
      <dgm:t>
        <a:bodyPr/>
        <a:lstStyle/>
        <a:p>
          <a:endParaRPr lang="en-US"/>
        </a:p>
      </dgm:t>
    </dgm:pt>
    <dgm:pt modelId="{ACEB6F3D-83E4-4941-877D-0A8D611A5217}" type="pres">
      <dgm:prSet presAssocID="{4CF85809-1F4B-4ABE-B06C-936BAC8F7E16}" presName="node" presStyleLbl="node1" presStyleIdx="14" presStyleCnt="18">
        <dgm:presLayoutVars>
          <dgm:bulletEnabled val="1"/>
        </dgm:presLayoutVars>
      </dgm:prSet>
      <dgm:spPr/>
      <dgm:t>
        <a:bodyPr/>
        <a:lstStyle/>
        <a:p>
          <a:endParaRPr lang="en-US"/>
        </a:p>
      </dgm:t>
    </dgm:pt>
    <dgm:pt modelId="{3515AAC4-4925-491C-9A09-CB9A78CCC259}" type="pres">
      <dgm:prSet presAssocID="{5E42FA27-F27E-48F3-BB70-1F0DA23EE2DB}" presName="sibTrans" presStyleLbl="bgSibTrans2D1" presStyleIdx="14" presStyleCnt="17"/>
      <dgm:spPr/>
      <dgm:t>
        <a:bodyPr/>
        <a:lstStyle/>
        <a:p>
          <a:endParaRPr lang="en-US"/>
        </a:p>
      </dgm:t>
    </dgm:pt>
    <dgm:pt modelId="{0D27DD26-F439-4151-B91B-14A19D575537}" type="pres">
      <dgm:prSet presAssocID="{EF146A59-C3EC-401A-ACC5-A6F8894A13D8}" presName="compNode" presStyleCnt="0"/>
      <dgm:spPr/>
      <dgm:t>
        <a:bodyPr/>
        <a:lstStyle/>
        <a:p>
          <a:endParaRPr lang="en-US"/>
        </a:p>
      </dgm:t>
    </dgm:pt>
    <dgm:pt modelId="{608BA66C-169B-4169-9862-B9131C5A5737}" type="pres">
      <dgm:prSet presAssocID="{EF146A59-C3EC-401A-ACC5-A6F8894A13D8}" presName="dummyConnPt" presStyleCnt="0"/>
      <dgm:spPr/>
      <dgm:t>
        <a:bodyPr/>
        <a:lstStyle/>
        <a:p>
          <a:endParaRPr lang="en-US"/>
        </a:p>
      </dgm:t>
    </dgm:pt>
    <dgm:pt modelId="{AD9D2461-C943-4C44-A5DF-0E8DB89CCC82}" type="pres">
      <dgm:prSet presAssocID="{EF146A59-C3EC-401A-ACC5-A6F8894A13D8}" presName="node" presStyleLbl="node1" presStyleIdx="15" presStyleCnt="18" custScaleX="117148">
        <dgm:presLayoutVars>
          <dgm:bulletEnabled val="1"/>
        </dgm:presLayoutVars>
      </dgm:prSet>
      <dgm:spPr/>
      <dgm:t>
        <a:bodyPr/>
        <a:lstStyle/>
        <a:p>
          <a:endParaRPr lang="en-US"/>
        </a:p>
      </dgm:t>
    </dgm:pt>
    <dgm:pt modelId="{CE09AE2E-2FC1-4BC3-95E3-12471786C0F8}" type="pres">
      <dgm:prSet presAssocID="{C4304CB8-BA86-4C83-A3A8-7845BF59C71C}" presName="sibTrans" presStyleLbl="bgSibTrans2D1" presStyleIdx="15" presStyleCnt="17"/>
      <dgm:spPr/>
      <dgm:t>
        <a:bodyPr/>
        <a:lstStyle/>
        <a:p>
          <a:endParaRPr lang="en-US"/>
        </a:p>
      </dgm:t>
    </dgm:pt>
    <dgm:pt modelId="{E52B78F3-E889-488E-9E20-0C18E98F0B26}" type="pres">
      <dgm:prSet presAssocID="{D74EC0CF-931F-4830-9AE9-2FC781EF2FCC}" presName="compNode" presStyleCnt="0"/>
      <dgm:spPr/>
    </dgm:pt>
    <dgm:pt modelId="{6B614F85-F2A4-4A14-83BD-361AC0AED9DE}" type="pres">
      <dgm:prSet presAssocID="{D74EC0CF-931F-4830-9AE9-2FC781EF2FCC}" presName="dummyConnPt" presStyleCnt="0"/>
      <dgm:spPr/>
    </dgm:pt>
    <dgm:pt modelId="{655E9254-BA0E-458C-A7A2-AFF6EBC295D0}" type="pres">
      <dgm:prSet presAssocID="{D74EC0CF-931F-4830-9AE9-2FC781EF2FCC}" presName="node" presStyleLbl="node1" presStyleIdx="16" presStyleCnt="18" custScaleX="117148" custScaleY="104746">
        <dgm:presLayoutVars>
          <dgm:bulletEnabled val="1"/>
        </dgm:presLayoutVars>
      </dgm:prSet>
      <dgm:spPr/>
      <dgm:t>
        <a:bodyPr/>
        <a:lstStyle/>
        <a:p>
          <a:endParaRPr lang="en-US"/>
        </a:p>
      </dgm:t>
    </dgm:pt>
    <dgm:pt modelId="{9E037EFB-C4AD-4CD7-8BAA-4946F13D1A7B}" type="pres">
      <dgm:prSet presAssocID="{66F22E41-17A4-4919-B3BA-8266A0FEE781}" presName="sibTrans" presStyleLbl="bgSibTrans2D1" presStyleIdx="16" presStyleCnt="17"/>
      <dgm:spPr/>
      <dgm:t>
        <a:bodyPr/>
        <a:lstStyle/>
        <a:p>
          <a:endParaRPr lang="en-US"/>
        </a:p>
      </dgm:t>
    </dgm:pt>
    <dgm:pt modelId="{19BFBB78-0615-4B46-8A0A-E65131E6E826}" type="pres">
      <dgm:prSet presAssocID="{5F95B4A9-12BE-46FD-A32F-1A404B427CBD}" presName="compNode" presStyleCnt="0"/>
      <dgm:spPr/>
      <dgm:t>
        <a:bodyPr/>
        <a:lstStyle/>
        <a:p>
          <a:endParaRPr lang="en-US"/>
        </a:p>
      </dgm:t>
    </dgm:pt>
    <dgm:pt modelId="{D74AC4EB-D8AC-4CC6-8C5D-65034822A17C}" type="pres">
      <dgm:prSet presAssocID="{5F95B4A9-12BE-46FD-A32F-1A404B427CBD}" presName="dummyConnPt" presStyleCnt="0"/>
      <dgm:spPr/>
      <dgm:t>
        <a:bodyPr/>
        <a:lstStyle/>
        <a:p>
          <a:endParaRPr lang="en-US"/>
        </a:p>
      </dgm:t>
    </dgm:pt>
    <dgm:pt modelId="{73AAF7A6-9F76-4CE9-B732-DDAAED307639}" type="pres">
      <dgm:prSet presAssocID="{5F95B4A9-12BE-46FD-A32F-1A404B427CBD}" presName="node" presStyleLbl="node1" presStyleIdx="17" presStyleCnt="18" custScaleX="117148">
        <dgm:presLayoutVars>
          <dgm:bulletEnabled val="1"/>
        </dgm:presLayoutVars>
      </dgm:prSet>
      <dgm:spPr/>
      <dgm:t>
        <a:bodyPr/>
        <a:lstStyle/>
        <a:p>
          <a:endParaRPr lang="en-US"/>
        </a:p>
      </dgm:t>
    </dgm:pt>
  </dgm:ptLst>
  <dgm:cxnLst>
    <dgm:cxn modelId="{D5CCABB2-F695-42FE-958A-1642E85A4789}" srcId="{6C178924-33CC-4BF0-B4C2-59D04741F088}" destId="{D74EC0CF-931F-4830-9AE9-2FC781EF2FCC}" srcOrd="16" destOrd="0" parTransId="{F9DD7452-B69D-45BE-A0C4-ABBE33F32824}" sibTransId="{66F22E41-17A4-4919-B3BA-8266A0FEE781}"/>
    <dgm:cxn modelId="{0B6CF16B-E12E-41C5-892A-1364EC63AD26}" srcId="{6C178924-33CC-4BF0-B4C2-59D04741F088}" destId="{B98C8509-EF39-49EC-86EA-14F06F5B5816}" srcOrd="3" destOrd="0" parTransId="{2CD99662-0A48-4937-9D77-61AF35892649}" sibTransId="{BBBC1514-E644-4690-ADD1-2AA0AA491CDD}"/>
    <dgm:cxn modelId="{940D9F46-067A-4C79-97CC-EC2624D8FF65}" type="presOf" srcId="{EF146A59-C3EC-401A-ACC5-A6F8894A13D8}" destId="{AD9D2461-C943-4C44-A5DF-0E8DB89CCC82}" srcOrd="0" destOrd="0" presId="urn:microsoft.com/office/officeart/2005/8/layout/bProcess4"/>
    <dgm:cxn modelId="{C3235658-0C31-4126-A076-CF949869715A}" type="presOf" srcId="{4CF85809-1F4B-4ABE-B06C-936BAC8F7E16}" destId="{ACEB6F3D-83E4-4941-877D-0A8D611A5217}" srcOrd="0" destOrd="0" presId="urn:microsoft.com/office/officeart/2005/8/layout/bProcess4"/>
    <dgm:cxn modelId="{7F877D70-B27E-4049-812B-772BF8C3593B}" type="presOf" srcId="{B98C8509-EF39-49EC-86EA-14F06F5B5816}" destId="{8FDE1A28-FDAE-41CC-BD94-4A63A3378582}" srcOrd="0" destOrd="0" presId="urn:microsoft.com/office/officeart/2005/8/layout/bProcess4"/>
    <dgm:cxn modelId="{1B7DE26D-1504-49DD-AFA4-06DDAC04F456}" type="presOf" srcId="{44844EFE-0C7D-4C87-9F82-AFE3E6EB069D}" destId="{13B5369D-5C31-4D75-AA41-912C79DAEFB7}" srcOrd="0" destOrd="0" presId="urn:microsoft.com/office/officeart/2005/8/layout/bProcess4"/>
    <dgm:cxn modelId="{6F3064ED-8FD7-451F-A815-2C3F2BEA3DE4}" type="presOf" srcId="{512545B5-CA4E-4665-8A57-FBACAF9772A4}" destId="{5C4A5EA0-1613-49FC-973E-3AFA109A7283}" srcOrd="0" destOrd="0" presId="urn:microsoft.com/office/officeart/2005/8/layout/bProcess4"/>
    <dgm:cxn modelId="{0A853ECB-D9CE-47F4-B154-D85B9F86C637}" srcId="{6C178924-33CC-4BF0-B4C2-59D04741F088}" destId="{0D5352FD-0522-481E-96FC-FE2F7DF460B8}" srcOrd="13" destOrd="0" parTransId="{A20402A4-B408-4AC1-9CD9-9249F747108F}" sibTransId="{C625C253-D2E5-40D7-9669-EADC20F311AD}"/>
    <dgm:cxn modelId="{32B767EA-C030-429E-9DE5-A23B8901F2BE}" type="presOf" srcId="{BBBC1514-E644-4690-ADD1-2AA0AA491CDD}" destId="{97FB95AD-0CCC-4EC3-9E36-5F21A43D31CB}" srcOrd="0" destOrd="0" presId="urn:microsoft.com/office/officeart/2005/8/layout/bProcess4"/>
    <dgm:cxn modelId="{D55D6380-3AF9-49F8-BE6A-09C9C581D0B4}" type="presOf" srcId="{12D0FE2E-F605-4859-BEDC-0D46B8EC6570}" destId="{F3D2EDF5-1C4E-4227-A36A-EC15E963C222}" srcOrd="0" destOrd="0" presId="urn:microsoft.com/office/officeart/2005/8/layout/bProcess4"/>
    <dgm:cxn modelId="{4A77F9EB-407E-452C-81DA-4C31091DC964}" type="presOf" srcId="{C625C253-D2E5-40D7-9669-EADC20F311AD}" destId="{F3B7AB97-4C01-4025-A078-41323D212175}" srcOrd="0" destOrd="0" presId="urn:microsoft.com/office/officeart/2005/8/layout/bProcess4"/>
    <dgm:cxn modelId="{CC18D59F-D5AC-4B3D-92BD-7BC48A81E27B}" type="presOf" srcId="{FBE542B1-6A2B-4FFD-A2A8-55911059D058}" destId="{419C85D8-6AF5-4963-B109-3F49D88DFE04}" srcOrd="0" destOrd="0" presId="urn:microsoft.com/office/officeart/2005/8/layout/bProcess4"/>
    <dgm:cxn modelId="{5FB0A927-2B84-47AB-BA91-BF422A2BD4CA}" srcId="{6C178924-33CC-4BF0-B4C2-59D04741F088}" destId="{7B52741F-F0E9-4219-A7CF-CF4C02CC9555}" srcOrd="4" destOrd="0" parTransId="{14E7B125-DBB9-4063-9E2F-2E1443023684}" sibTransId="{0754A7F6-B27D-47D5-8D23-311AF3B41163}"/>
    <dgm:cxn modelId="{9E48A86D-CF09-4D3B-97B4-EE644641E17F}" srcId="{6C178924-33CC-4BF0-B4C2-59D04741F088}" destId="{771D8458-756C-4404-8378-63DEA4C03040}" srcOrd="9" destOrd="0" parTransId="{792571D1-0502-4F53-9295-9E8449E06BBC}" sibTransId="{512545B5-CA4E-4665-8A57-FBACAF9772A4}"/>
    <dgm:cxn modelId="{32B01EE3-FC97-4E00-8574-37B893F2BD70}" type="presOf" srcId="{7B52741F-F0E9-4219-A7CF-CF4C02CC9555}" destId="{8FB7F93C-5D91-4CA4-ACB6-9CB7F5CFB6A1}" srcOrd="0" destOrd="0" presId="urn:microsoft.com/office/officeart/2005/8/layout/bProcess4"/>
    <dgm:cxn modelId="{0FA563D2-6007-478B-A540-119C5703DDDE}" type="presOf" srcId="{6C178924-33CC-4BF0-B4C2-59D04741F088}" destId="{191D5265-FB1A-486C-8B85-4B3C113F96F2}" srcOrd="0" destOrd="0" presId="urn:microsoft.com/office/officeart/2005/8/layout/bProcess4"/>
    <dgm:cxn modelId="{69F2F7C6-60CF-4A41-ADB1-D250256AF899}" srcId="{6C178924-33CC-4BF0-B4C2-59D04741F088}" destId="{92F99E5B-BE65-42E2-BC82-4DA3ECA7BA15}" srcOrd="6" destOrd="0" parTransId="{6E1D35A5-DDB3-423A-A2B3-1F0E57E73536}" sibTransId="{10DD7ECD-5802-419E-AB2B-C1F3285DA672}"/>
    <dgm:cxn modelId="{BCD4FD10-D838-4A7F-8FD6-6F7153453BB9}" type="presOf" srcId="{66F22E41-17A4-4919-B3BA-8266A0FEE781}" destId="{9E037EFB-C4AD-4CD7-8BAA-4946F13D1A7B}" srcOrd="0" destOrd="0" presId="urn:microsoft.com/office/officeart/2005/8/layout/bProcess4"/>
    <dgm:cxn modelId="{E0D560B6-2DEA-4517-981A-72FEB7E86696}" srcId="{6C178924-33CC-4BF0-B4C2-59D04741F088}" destId="{CE432833-09A2-4CAF-8446-9321A946D7C2}" srcOrd="0" destOrd="0" parTransId="{4D325922-95C5-458A-A78F-D09A6880DD95}" sibTransId="{D66F9029-9DE5-45DA-BCD6-5D1FE344C73E}"/>
    <dgm:cxn modelId="{679092FB-5497-4FB0-8488-74C44C54382C}" type="presOf" srcId="{392BC3E7-995B-49B5-9B53-2F868EFC7814}" destId="{537F562D-C546-4E4F-BBD0-1A1CB9B55FB6}" srcOrd="0" destOrd="0" presId="urn:microsoft.com/office/officeart/2005/8/layout/bProcess4"/>
    <dgm:cxn modelId="{8F1B91C2-FA85-4DAB-81C9-0C5BB733D629}" type="presOf" srcId="{B2053BEC-ABDB-49B9-9AB8-9AC3404EF2E7}" destId="{CEC8501B-3C3D-44FA-865B-408F265C3AB4}" srcOrd="0" destOrd="0" presId="urn:microsoft.com/office/officeart/2005/8/layout/bProcess4"/>
    <dgm:cxn modelId="{440C71A0-1004-463B-93A7-E2F5875ED671}" srcId="{6C178924-33CC-4BF0-B4C2-59D04741F088}" destId="{E12AB911-D015-4BAF-ADA9-6218B17FE428}" srcOrd="2" destOrd="0" parTransId="{966CEBC4-852A-4007-BA02-B173B7BDBBA1}" sibTransId="{03DC4BC7-0B9D-4A4A-8CF1-2A819721964A}"/>
    <dgm:cxn modelId="{AE63EC92-C28F-4C72-BD73-ABF43A7B8DB3}" srcId="{6C178924-33CC-4BF0-B4C2-59D04741F088}" destId="{21071CF9-3BF0-4CE8-9CC6-EA6D20F7AE0C}" srcOrd="5" destOrd="0" parTransId="{A3DF18FD-93C7-407E-B858-6F4BEAD9D7ED}" sibTransId="{B2053BEC-ABDB-49B9-9AB8-9AC3404EF2E7}"/>
    <dgm:cxn modelId="{0236FA9E-09EE-4899-A64B-DCF21D5168CD}" type="presOf" srcId="{771D8458-756C-4404-8378-63DEA4C03040}" destId="{4EFFB99B-96F2-41D9-B5EC-CF65D3ABB717}" srcOrd="0" destOrd="0" presId="urn:microsoft.com/office/officeart/2005/8/layout/bProcess4"/>
    <dgm:cxn modelId="{0A2FF7AB-B61B-4C32-A056-835DFDFA97EF}" type="presOf" srcId="{E12AB911-D015-4BAF-ADA9-6218B17FE428}" destId="{56822573-3085-4ADA-B32C-6663BFFBA8BD}" srcOrd="0" destOrd="0" presId="urn:microsoft.com/office/officeart/2005/8/layout/bProcess4"/>
    <dgm:cxn modelId="{C77F4213-B1DF-4C3F-8681-F16127C8EFDA}" srcId="{6C178924-33CC-4BF0-B4C2-59D04741F088}" destId="{FBE542B1-6A2B-4FFD-A2A8-55911059D058}" srcOrd="1" destOrd="0" parTransId="{C9E96770-FE09-4C2F-A1FA-92A501BD028A}" sibTransId="{7139B3B4-4308-432A-84FA-C1A9013503D7}"/>
    <dgm:cxn modelId="{0FB3CCD2-F5B1-4B32-B077-511D0582DA67}" type="presOf" srcId="{0754A7F6-B27D-47D5-8D23-311AF3B41163}" destId="{A1789994-317C-4928-8AA6-D74889E9BCAE}" srcOrd="0" destOrd="0" presId="urn:microsoft.com/office/officeart/2005/8/layout/bProcess4"/>
    <dgm:cxn modelId="{A0CC9986-FBE3-4926-8E4B-B600A60F6E30}" srcId="{6C178924-33CC-4BF0-B4C2-59D04741F088}" destId="{12D0FE2E-F605-4859-BEDC-0D46B8EC6570}" srcOrd="7" destOrd="0" parTransId="{3D313744-19DD-4C92-86FE-5264EFCF681E}" sibTransId="{392BC3E7-995B-49B5-9B53-2F868EFC7814}"/>
    <dgm:cxn modelId="{12F5827E-B925-42A2-8BBB-8D8305BF49F9}" type="presOf" srcId="{03DC4BC7-0B9D-4A4A-8CF1-2A819721964A}" destId="{63A630B1-0A7E-4254-A795-F89DC7D26A22}" srcOrd="0" destOrd="0" presId="urn:microsoft.com/office/officeart/2005/8/layout/bProcess4"/>
    <dgm:cxn modelId="{AC6ED3B1-5AF0-4277-8430-143440661446}" type="presOf" srcId="{10DD7ECD-5802-419E-AB2B-C1F3285DA672}" destId="{7D74105F-E664-4D08-8FD0-D95D557B731A}" srcOrd="0" destOrd="0" presId="urn:microsoft.com/office/officeart/2005/8/layout/bProcess4"/>
    <dgm:cxn modelId="{19791A18-DBC0-409D-9163-56CDB3F49D10}" srcId="{6C178924-33CC-4BF0-B4C2-59D04741F088}" destId="{BC4611A1-6DCD-475D-B8A5-8F9CFD14A62E}" srcOrd="8" destOrd="0" parTransId="{6504AAC5-B5A2-4323-AD8A-C2F15FED47B9}" sibTransId="{3DD655EE-9437-4985-8856-BDB00CE1F1F5}"/>
    <dgm:cxn modelId="{E59A2700-4635-469C-BEB4-EE9F4CCA9A7F}" type="presOf" srcId="{0216236C-B4EE-4E19-B03E-1B2B5D6B71FF}" destId="{4CE9B858-9AED-41C7-8E11-D29A759BE76E}" srcOrd="0" destOrd="0" presId="urn:microsoft.com/office/officeart/2005/8/layout/bProcess4"/>
    <dgm:cxn modelId="{1B57FC70-A6FF-4B87-BE9B-0036C14F9142}" type="presOf" srcId="{CE432833-09A2-4CAF-8446-9321A946D7C2}" destId="{7100AB33-8952-426C-9519-D8533058CC19}" srcOrd="0" destOrd="0" presId="urn:microsoft.com/office/officeart/2005/8/layout/bProcess4"/>
    <dgm:cxn modelId="{BFE47150-3780-44BF-90EA-FFC9B0863969}" type="presOf" srcId="{3DD655EE-9437-4985-8856-BDB00CE1F1F5}" destId="{99FB26F9-A1AE-4849-8FA2-34DBCFC318F1}" srcOrd="0" destOrd="0" presId="urn:microsoft.com/office/officeart/2005/8/layout/bProcess4"/>
    <dgm:cxn modelId="{536F29CD-ED5E-452F-AB16-9ACACED99006}" srcId="{6C178924-33CC-4BF0-B4C2-59D04741F088}" destId="{EF146A59-C3EC-401A-ACC5-A6F8894A13D8}" srcOrd="15" destOrd="0" parTransId="{E88A9217-0FDA-495A-8AD8-0C12CB36FB40}" sibTransId="{C4304CB8-BA86-4C83-A3A8-7845BF59C71C}"/>
    <dgm:cxn modelId="{FA1D921B-6509-430B-AF08-ADF9E847B86C}" type="presOf" srcId="{92F99E5B-BE65-42E2-BC82-4DA3ECA7BA15}" destId="{F935B800-2DA4-4813-9F56-F993506D626E}" srcOrd="0" destOrd="0" presId="urn:microsoft.com/office/officeart/2005/8/layout/bProcess4"/>
    <dgm:cxn modelId="{6A61E876-F4F1-44EA-B6FB-868D44F1E1BE}" srcId="{6C178924-33CC-4BF0-B4C2-59D04741F088}" destId="{72271C7E-F1BE-4B49-95A6-3473E2CB978E}" srcOrd="11" destOrd="0" parTransId="{FA0AC1AB-3812-49B4-B8B1-E49C499EF442}" sibTransId="{44844EFE-0C7D-4C87-9F82-AFE3E6EB069D}"/>
    <dgm:cxn modelId="{4EF3D3D7-335C-4FE9-96B0-836F106EA809}" type="presOf" srcId="{3E426D89-F38F-48BD-B4E4-3BC8AAD23F2C}" destId="{A9CDDEF5-9EE4-4293-93C4-82DEF0855DA8}" srcOrd="0" destOrd="0" presId="urn:microsoft.com/office/officeart/2005/8/layout/bProcess4"/>
    <dgm:cxn modelId="{7E0B776C-74CC-414A-B497-B866FD11C941}" type="presOf" srcId="{72271C7E-F1BE-4B49-95A6-3473E2CB978E}" destId="{D9295C33-8BC7-4916-B502-E1AA4C06260B}" srcOrd="0" destOrd="0" presId="urn:microsoft.com/office/officeart/2005/8/layout/bProcess4"/>
    <dgm:cxn modelId="{23B8A925-E673-4CB4-A709-676DC8E6D4A8}" type="presOf" srcId="{BC4611A1-6DCD-475D-B8A5-8F9CFD14A62E}" destId="{5B8400F7-47BF-4FFE-B9F6-5776535F088F}" srcOrd="0" destOrd="0" presId="urn:microsoft.com/office/officeart/2005/8/layout/bProcess4"/>
    <dgm:cxn modelId="{024152B8-276D-4377-B830-252E07C9E8E9}" type="presOf" srcId="{D66F9029-9DE5-45DA-BCD6-5D1FE344C73E}" destId="{A3274CC5-8EC8-4C24-A6EA-4B13D22BC7AA}" srcOrd="0" destOrd="0" presId="urn:microsoft.com/office/officeart/2005/8/layout/bProcess4"/>
    <dgm:cxn modelId="{C0FC6C40-83B0-469E-AA6E-B004B2AAE509}" srcId="{6C178924-33CC-4BF0-B4C2-59D04741F088}" destId="{5F95B4A9-12BE-46FD-A32F-1A404B427CBD}" srcOrd="17" destOrd="0" parTransId="{4F9D38AE-270D-45BA-A98C-AB59928FDBB0}" sibTransId="{249697C3-BD3C-4218-B940-118FDA329E42}"/>
    <dgm:cxn modelId="{EC26323D-478B-453A-A2B8-6F30FDF8A960}" type="presOf" srcId="{0D5352FD-0522-481E-96FC-FE2F7DF460B8}" destId="{BB55C6B8-CBC1-4AD0-91FC-813896683DDD}" srcOrd="0" destOrd="0" presId="urn:microsoft.com/office/officeart/2005/8/layout/bProcess4"/>
    <dgm:cxn modelId="{27FFD51B-322E-4DC3-9B24-70A519F30CAE}" srcId="{6C178924-33CC-4BF0-B4C2-59D04741F088}" destId="{3E426D89-F38F-48BD-B4E4-3BC8AAD23F2C}" srcOrd="10" destOrd="0" parTransId="{6DA4E9E1-B7B3-4706-A28F-8CB1B7C0F25B}" sibTransId="{116C1086-CBBD-4D56-B815-38C699119896}"/>
    <dgm:cxn modelId="{05E3907C-FF90-4697-9EF5-AA2B8D45AB99}" srcId="{6C178924-33CC-4BF0-B4C2-59D04741F088}" destId="{6BA83D7D-CB6E-4605-8985-1B854F019BBD}" srcOrd="12" destOrd="0" parTransId="{9618B18F-4A30-4B23-9569-BC07FF85A8BE}" sibTransId="{0216236C-B4EE-4E19-B03E-1B2B5D6B71FF}"/>
    <dgm:cxn modelId="{E1C17898-2D96-4D04-A59C-19E427543F77}" type="presOf" srcId="{5E42FA27-F27E-48F3-BB70-1F0DA23EE2DB}" destId="{3515AAC4-4925-491C-9A09-CB9A78CCC259}" srcOrd="0" destOrd="0" presId="urn:microsoft.com/office/officeart/2005/8/layout/bProcess4"/>
    <dgm:cxn modelId="{C0B7F05B-AD67-422D-B191-F55843686CAA}" srcId="{6C178924-33CC-4BF0-B4C2-59D04741F088}" destId="{4CF85809-1F4B-4ABE-B06C-936BAC8F7E16}" srcOrd="14" destOrd="0" parTransId="{D8E5D9D0-04BE-42E5-8C7B-674798D63E1D}" sibTransId="{5E42FA27-F27E-48F3-BB70-1F0DA23EE2DB}"/>
    <dgm:cxn modelId="{59CD38E5-C675-465D-A4D9-AFD55A24E2E6}" type="presOf" srcId="{6BA83D7D-CB6E-4605-8985-1B854F019BBD}" destId="{8094DE7A-30B2-46A6-9D19-D1D7FC7A63FC}" srcOrd="0" destOrd="0" presId="urn:microsoft.com/office/officeart/2005/8/layout/bProcess4"/>
    <dgm:cxn modelId="{125ED4BF-ED15-4949-A37D-240ADA4B8C6E}" type="presOf" srcId="{C4304CB8-BA86-4C83-A3A8-7845BF59C71C}" destId="{CE09AE2E-2FC1-4BC3-95E3-12471786C0F8}" srcOrd="0" destOrd="0" presId="urn:microsoft.com/office/officeart/2005/8/layout/bProcess4"/>
    <dgm:cxn modelId="{23DDB12C-66CF-4729-B03D-36E9C05FFC62}" type="presOf" srcId="{7139B3B4-4308-432A-84FA-C1A9013503D7}" destId="{08FF8948-3B5D-4CCA-87B1-24563B43691E}" srcOrd="0" destOrd="0" presId="urn:microsoft.com/office/officeart/2005/8/layout/bProcess4"/>
    <dgm:cxn modelId="{A07C671D-0B66-41BC-BE57-5BB3E95F6CA7}" type="presOf" srcId="{D74EC0CF-931F-4830-9AE9-2FC781EF2FCC}" destId="{655E9254-BA0E-458C-A7A2-AFF6EBC295D0}" srcOrd="0" destOrd="0" presId="urn:microsoft.com/office/officeart/2005/8/layout/bProcess4"/>
    <dgm:cxn modelId="{D2D18ED6-D75B-49FB-8F28-531F2562B838}" type="presOf" srcId="{21071CF9-3BF0-4CE8-9CC6-EA6D20F7AE0C}" destId="{C4841E99-1DB2-4896-87BD-ADC19D07501F}" srcOrd="0" destOrd="0" presId="urn:microsoft.com/office/officeart/2005/8/layout/bProcess4"/>
    <dgm:cxn modelId="{86813053-7059-4459-9CD4-EDBC6A561EA8}" type="presOf" srcId="{116C1086-CBBD-4D56-B815-38C699119896}" destId="{C02B4C27-CC6B-4612-94D6-93EAFC9E2044}" srcOrd="0" destOrd="0" presId="urn:microsoft.com/office/officeart/2005/8/layout/bProcess4"/>
    <dgm:cxn modelId="{611F1182-5561-4553-8282-D781AA5361C2}" type="presOf" srcId="{5F95B4A9-12BE-46FD-A32F-1A404B427CBD}" destId="{73AAF7A6-9F76-4CE9-B732-DDAAED307639}" srcOrd="0" destOrd="0" presId="urn:microsoft.com/office/officeart/2005/8/layout/bProcess4"/>
    <dgm:cxn modelId="{4EFDA939-07A5-4AE6-8F99-C10F6DA365A2}" type="presParOf" srcId="{191D5265-FB1A-486C-8B85-4B3C113F96F2}" destId="{3DE13621-D0BD-4DF6-A28F-54CD2F07A7B1}" srcOrd="0" destOrd="0" presId="urn:microsoft.com/office/officeart/2005/8/layout/bProcess4"/>
    <dgm:cxn modelId="{6535FEF1-8F88-4DA6-992B-EAEA9EA0A008}" type="presParOf" srcId="{3DE13621-D0BD-4DF6-A28F-54CD2F07A7B1}" destId="{76B5F614-B6E1-41C3-B711-F936893F2826}" srcOrd="0" destOrd="0" presId="urn:microsoft.com/office/officeart/2005/8/layout/bProcess4"/>
    <dgm:cxn modelId="{03C33D0D-3C00-40B0-8E37-B9AA6E1DB4EC}" type="presParOf" srcId="{3DE13621-D0BD-4DF6-A28F-54CD2F07A7B1}" destId="{7100AB33-8952-426C-9519-D8533058CC19}" srcOrd="1" destOrd="0" presId="urn:microsoft.com/office/officeart/2005/8/layout/bProcess4"/>
    <dgm:cxn modelId="{3CCECFB6-0360-4DC9-9DA1-1486F7541AF8}" type="presParOf" srcId="{191D5265-FB1A-486C-8B85-4B3C113F96F2}" destId="{A3274CC5-8EC8-4C24-A6EA-4B13D22BC7AA}" srcOrd="1" destOrd="0" presId="urn:microsoft.com/office/officeart/2005/8/layout/bProcess4"/>
    <dgm:cxn modelId="{B359FBEA-625B-4EDD-A82A-91B7E47D7DA3}" type="presParOf" srcId="{191D5265-FB1A-486C-8B85-4B3C113F96F2}" destId="{16456265-2D1F-4B34-BA37-F448B225BFB7}" srcOrd="2" destOrd="0" presId="urn:microsoft.com/office/officeart/2005/8/layout/bProcess4"/>
    <dgm:cxn modelId="{C663A144-8405-4CF6-AF53-AB5A90527EB6}" type="presParOf" srcId="{16456265-2D1F-4B34-BA37-F448B225BFB7}" destId="{5D6C97D0-A2E9-4CDE-852F-096D11D52099}" srcOrd="0" destOrd="0" presId="urn:microsoft.com/office/officeart/2005/8/layout/bProcess4"/>
    <dgm:cxn modelId="{5B0520FF-D7FA-4E11-8E6C-25D5E4E11699}" type="presParOf" srcId="{16456265-2D1F-4B34-BA37-F448B225BFB7}" destId="{419C85D8-6AF5-4963-B109-3F49D88DFE04}" srcOrd="1" destOrd="0" presId="urn:microsoft.com/office/officeart/2005/8/layout/bProcess4"/>
    <dgm:cxn modelId="{A74ECD1A-3DB7-4218-99E0-1A6724966EA1}" type="presParOf" srcId="{191D5265-FB1A-486C-8B85-4B3C113F96F2}" destId="{08FF8948-3B5D-4CCA-87B1-24563B43691E}" srcOrd="3" destOrd="0" presId="urn:microsoft.com/office/officeart/2005/8/layout/bProcess4"/>
    <dgm:cxn modelId="{500184D4-7639-4473-8C8C-4E76B0F7A025}" type="presParOf" srcId="{191D5265-FB1A-486C-8B85-4B3C113F96F2}" destId="{61C7E51D-10A2-480E-BD52-4E1E1710AAA4}" srcOrd="4" destOrd="0" presId="urn:microsoft.com/office/officeart/2005/8/layout/bProcess4"/>
    <dgm:cxn modelId="{13DACE37-3889-461C-854C-CEBE79D7394B}" type="presParOf" srcId="{61C7E51D-10A2-480E-BD52-4E1E1710AAA4}" destId="{3CF8C092-2544-4C41-AA01-71BF74FD757F}" srcOrd="0" destOrd="0" presId="urn:microsoft.com/office/officeart/2005/8/layout/bProcess4"/>
    <dgm:cxn modelId="{B5F133D5-CFA5-433A-8D4F-3376C7C5A8EF}" type="presParOf" srcId="{61C7E51D-10A2-480E-BD52-4E1E1710AAA4}" destId="{56822573-3085-4ADA-B32C-6663BFFBA8BD}" srcOrd="1" destOrd="0" presId="urn:microsoft.com/office/officeart/2005/8/layout/bProcess4"/>
    <dgm:cxn modelId="{E50AACF8-6B11-4501-A65B-30DFC0D3D7BF}" type="presParOf" srcId="{191D5265-FB1A-486C-8B85-4B3C113F96F2}" destId="{63A630B1-0A7E-4254-A795-F89DC7D26A22}" srcOrd="5" destOrd="0" presId="urn:microsoft.com/office/officeart/2005/8/layout/bProcess4"/>
    <dgm:cxn modelId="{C6EB539E-9695-4401-A4BC-0D6BB9DB0CDC}" type="presParOf" srcId="{191D5265-FB1A-486C-8B85-4B3C113F96F2}" destId="{199960AE-5989-41CE-8018-DE70E91A9A16}" srcOrd="6" destOrd="0" presId="urn:microsoft.com/office/officeart/2005/8/layout/bProcess4"/>
    <dgm:cxn modelId="{CC2FCD1A-A1AD-43AD-A8B2-6E33F0FBA5CB}" type="presParOf" srcId="{199960AE-5989-41CE-8018-DE70E91A9A16}" destId="{A5A9B800-64F0-4D71-A0B1-6E14B4D67129}" srcOrd="0" destOrd="0" presId="urn:microsoft.com/office/officeart/2005/8/layout/bProcess4"/>
    <dgm:cxn modelId="{D470DEF1-8AD9-4839-B767-AA293B38907E}" type="presParOf" srcId="{199960AE-5989-41CE-8018-DE70E91A9A16}" destId="{8FDE1A28-FDAE-41CC-BD94-4A63A3378582}" srcOrd="1" destOrd="0" presId="urn:microsoft.com/office/officeart/2005/8/layout/bProcess4"/>
    <dgm:cxn modelId="{8913B3A7-010A-4CCD-A395-5CF8F99AE663}" type="presParOf" srcId="{191D5265-FB1A-486C-8B85-4B3C113F96F2}" destId="{97FB95AD-0CCC-4EC3-9E36-5F21A43D31CB}" srcOrd="7" destOrd="0" presId="urn:microsoft.com/office/officeart/2005/8/layout/bProcess4"/>
    <dgm:cxn modelId="{0B657325-E96E-4FE8-BE74-BF4BCAF4FB35}" type="presParOf" srcId="{191D5265-FB1A-486C-8B85-4B3C113F96F2}" destId="{16925A20-97C0-44D2-905E-81946078FAFB}" srcOrd="8" destOrd="0" presId="urn:microsoft.com/office/officeart/2005/8/layout/bProcess4"/>
    <dgm:cxn modelId="{800897F0-F083-4DB8-A90F-ACD7E6390BCC}" type="presParOf" srcId="{16925A20-97C0-44D2-905E-81946078FAFB}" destId="{EECB9001-8ECD-4ABE-86C8-DA5006915E2F}" srcOrd="0" destOrd="0" presId="urn:microsoft.com/office/officeart/2005/8/layout/bProcess4"/>
    <dgm:cxn modelId="{02F28A3E-B427-47B6-9EF8-05A858FDAFB8}" type="presParOf" srcId="{16925A20-97C0-44D2-905E-81946078FAFB}" destId="{8FB7F93C-5D91-4CA4-ACB6-9CB7F5CFB6A1}" srcOrd="1" destOrd="0" presId="urn:microsoft.com/office/officeart/2005/8/layout/bProcess4"/>
    <dgm:cxn modelId="{B09E0737-5C67-4D43-8692-0BBA3EBBFDBF}" type="presParOf" srcId="{191D5265-FB1A-486C-8B85-4B3C113F96F2}" destId="{A1789994-317C-4928-8AA6-D74889E9BCAE}" srcOrd="9" destOrd="0" presId="urn:microsoft.com/office/officeart/2005/8/layout/bProcess4"/>
    <dgm:cxn modelId="{8649400A-B7AD-4471-8286-5E86A0F13141}" type="presParOf" srcId="{191D5265-FB1A-486C-8B85-4B3C113F96F2}" destId="{6E8192D3-C10C-458C-A600-205DD404F943}" srcOrd="10" destOrd="0" presId="urn:microsoft.com/office/officeart/2005/8/layout/bProcess4"/>
    <dgm:cxn modelId="{D60A72CF-8D92-4CA9-8A47-CAAEAF0FBC08}" type="presParOf" srcId="{6E8192D3-C10C-458C-A600-205DD404F943}" destId="{0150634B-7CFD-46DA-8B5B-D705C6B552BF}" srcOrd="0" destOrd="0" presId="urn:microsoft.com/office/officeart/2005/8/layout/bProcess4"/>
    <dgm:cxn modelId="{166D9032-B063-4C7F-B9D3-F3064FA84160}" type="presParOf" srcId="{6E8192D3-C10C-458C-A600-205DD404F943}" destId="{C4841E99-1DB2-4896-87BD-ADC19D07501F}" srcOrd="1" destOrd="0" presId="urn:microsoft.com/office/officeart/2005/8/layout/bProcess4"/>
    <dgm:cxn modelId="{B7898E62-9E7E-4D59-96B6-AFA2BA6EC620}" type="presParOf" srcId="{191D5265-FB1A-486C-8B85-4B3C113F96F2}" destId="{CEC8501B-3C3D-44FA-865B-408F265C3AB4}" srcOrd="11" destOrd="0" presId="urn:microsoft.com/office/officeart/2005/8/layout/bProcess4"/>
    <dgm:cxn modelId="{B14C61DA-5640-489F-B037-E9F26540DF24}" type="presParOf" srcId="{191D5265-FB1A-486C-8B85-4B3C113F96F2}" destId="{193A5D3D-3682-4D47-A64E-909CA72A3D62}" srcOrd="12" destOrd="0" presId="urn:microsoft.com/office/officeart/2005/8/layout/bProcess4"/>
    <dgm:cxn modelId="{34A3AFFC-BF53-4776-AE03-698CD96A7818}" type="presParOf" srcId="{193A5D3D-3682-4D47-A64E-909CA72A3D62}" destId="{05A8B84C-026B-4274-8B08-A79040E1DBB4}" srcOrd="0" destOrd="0" presId="urn:microsoft.com/office/officeart/2005/8/layout/bProcess4"/>
    <dgm:cxn modelId="{31D15E85-BA4E-4F71-8542-9D417B18C5AF}" type="presParOf" srcId="{193A5D3D-3682-4D47-A64E-909CA72A3D62}" destId="{F935B800-2DA4-4813-9F56-F993506D626E}" srcOrd="1" destOrd="0" presId="urn:microsoft.com/office/officeart/2005/8/layout/bProcess4"/>
    <dgm:cxn modelId="{EDB874A9-528F-4795-BC79-A5EA536754D6}" type="presParOf" srcId="{191D5265-FB1A-486C-8B85-4B3C113F96F2}" destId="{7D74105F-E664-4D08-8FD0-D95D557B731A}" srcOrd="13" destOrd="0" presId="urn:microsoft.com/office/officeart/2005/8/layout/bProcess4"/>
    <dgm:cxn modelId="{23C29861-C53E-4199-AEF6-55E905972EB9}" type="presParOf" srcId="{191D5265-FB1A-486C-8B85-4B3C113F96F2}" destId="{F79F5109-1DA0-4EB7-9237-AED74D13F43D}" srcOrd="14" destOrd="0" presId="urn:microsoft.com/office/officeart/2005/8/layout/bProcess4"/>
    <dgm:cxn modelId="{C9BF7ECE-0D53-4D5B-9426-C92591A1AE3C}" type="presParOf" srcId="{F79F5109-1DA0-4EB7-9237-AED74D13F43D}" destId="{5AE46199-0EE4-436C-92AB-393C683777DA}" srcOrd="0" destOrd="0" presId="urn:microsoft.com/office/officeart/2005/8/layout/bProcess4"/>
    <dgm:cxn modelId="{451EBF4E-F882-4693-BFF4-696FB8665FDA}" type="presParOf" srcId="{F79F5109-1DA0-4EB7-9237-AED74D13F43D}" destId="{F3D2EDF5-1C4E-4227-A36A-EC15E963C222}" srcOrd="1" destOrd="0" presId="urn:microsoft.com/office/officeart/2005/8/layout/bProcess4"/>
    <dgm:cxn modelId="{E316FCB6-DB86-4C72-994E-1B1797F2E2DF}" type="presParOf" srcId="{191D5265-FB1A-486C-8B85-4B3C113F96F2}" destId="{537F562D-C546-4E4F-BBD0-1A1CB9B55FB6}" srcOrd="15" destOrd="0" presId="urn:microsoft.com/office/officeart/2005/8/layout/bProcess4"/>
    <dgm:cxn modelId="{3F0CCE23-D56F-4299-8CB5-1FCC24214F66}" type="presParOf" srcId="{191D5265-FB1A-486C-8B85-4B3C113F96F2}" destId="{68EFB6E8-27AE-421F-9FB4-F710F684C845}" srcOrd="16" destOrd="0" presId="urn:microsoft.com/office/officeart/2005/8/layout/bProcess4"/>
    <dgm:cxn modelId="{42B8D35F-813A-4E38-A70E-BDC7666D1BDA}" type="presParOf" srcId="{68EFB6E8-27AE-421F-9FB4-F710F684C845}" destId="{A5D0C280-02E8-4ECD-8047-E75CDEB0B995}" srcOrd="0" destOrd="0" presId="urn:microsoft.com/office/officeart/2005/8/layout/bProcess4"/>
    <dgm:cxn modelId="{F4E24B7D-0686-4F9D-A4F6-2C77B5E3E2E2}" type="presParOf" srcId="{68EFB6E8-27AE-421F-9FB4-F710F684C845}" destId="{5B8400F7-47BF-4FFE-B9F6-5776535F088F}" srcOrd="1" destOrd="0" presId="urn:microsoft.com/office/officeart/2005/8/layout/bProcess4"/>
    <dgm:cxn modelId="{E096F202-38E6-4432-9B2D-47653E2E6F05}" type="presParOf" srcId="{191D5265-FB1A-486C-8B85-4B3C113F96F2}" destId="{99FB26F9-A1AE-4849-8FA2-34DBCFC318F1}" srcOrd="17" destOrd="0" presId="urn:microsoft.com/office/officeart/2005/8/layout/bProcess4"/>
    <dgm:cxn modelId="{7D891C3D-9629-4837-AC34-982F82311B35}" type="presParOf" srcId="{191D5265-FB1A-486C-8B85-4B3C113F96F2}" destId="{BB3D7F02-0F5F-42E3-8AEC-91A51F938A16}" srcOrd="18" destOrd="0" presId="urn:microsoft.com/office/officeart/2005/8/layout/bProcess4"/>
    <dgm:cxn modelId="{ED9203F5-E2A9-4D40-B01F-78148CECFE4D}" type="presParOf" srcId="{BB3D7F02-0F5F-42E3-8AEC-91A51F938A16}" destId="{90569C67-00C7-4CFA-B41B-812A5F6BDA8B}" srcOrd="0" destOrd="0" presId="urn:microsoft.com/office/officeart/2005/8/layout/bProcess4"/>
    <dgm:cxn modelId="{01DCC301-2E3D-4B8E-83E8-6EA95A9BFEA7}" type="presParOf" srcId="{BB3D7F02-0F5F-42E3-8AEC-91A51F938A16}" destId="{4EFFB99B-96F2-41D9-B5EC-CF65D3ABB717}" srcOrd="1" destOrd="0" presId="urn:microsoft.com/office/officeart/2005/8/layout/bProcess4"/>
    <dgm:cxn modelId="{1EB7AC37-9699-4540-9B6A-BDB9812C918C}" type="presParOf" srcId="{191D5265-FB1A-486C-8B85-4B3C113F96F2}" destId="{5C4A5EA0-1613-49FC-973E-3AFA109A7283}" srcOrd="19" destOrd="0" presId="urn:microsoft.com/office/officeart/2005/8/layout/bProcess4"/>
    <dgm:cxn modelId="{628F7F29-4D2D-4BFB-8B9D-67F7437B9F06}" type="presParOf" srcId="{191D5265-FB1A-486C-8B85-4B3C113F96F2}" destId="{6D931855-1787-4371-A2DB-AAD7B72FB0A4}" srcOrd="20" destOrd="0" presId="urn:microsoft.com/office/officeart/2005/8/layout/bProcess4"/>
    <dgm:cxn modelId="{45224966-2BDF-486C-B6FB-94201024B2C5}" type="presParOf" srcId="{6D931855-1787-4371-A2DB-AAD7B72FB0A4}" destId="{82975383-6E91-4EEA-B821-DBAF18AC2CC5}" srcOrd="0" destOrd="0" presId="urn:microsoft.com/office/officeart/2005/8/layout/bProcess4"/>
    <dgm:cxn modelId="{DE025329-6B71-4DB2-8BAE-8EE70AB18D4D}" type="presParOf" srcId="{6D931855-1787-4371-A2DB-AAD7B72FB0A4}" destId="{A9CDDEF5-9EE4-4293-93C4-82DEF0855DA8}" srcOrd="1" destOrd="0" presId="urn:microsoft.com/office/officeart/2005/8/layout/bProcess4"/>
    <dgm:cxn modelId="{127CD7B5-509F-4C83-A589-23B5C9E8E190}" type="presParOf" srcId="{191D5265-FB1A-486C-8B85-4B3C113F96F2}" destId="{C02B4C27-CC6B-4612-94D6-93EAFC9E2044}" srcOrd="21" destOrd="0" presId="urn:microsoft.com/office/officeart/2005/8/layout/bProcess4"/>
    <dgm:cxn modelId="{EEB61477-8A3A-4B62-8E29-4B4200A1AD02}" type="presParOf" srcId="{191D5265-FB1A-486C-8B85-4B3C113F96F2}" destId="{E504D446-C253-4045-B484-CF7A7EE32938}" srcOrd="22" destOrd="0" presId="urn:microsoft.com/office/officeart/2005/8/layout/bProcess4"/>
    <dgm:cxn modelId="{4DDE4DB4-1D8F-42B6-9178-19817043AF2D}" type="presParOf" srcId="{E504D446-C253-4045-B484-CF7A7EE32938}" destId="{500A8E73-3A68-4778-88E0-32BF3B90A348}" srcOrd="0" destOrd="0" presId="urn:microsoft.com/office/officeart/2005/8/layout/bProcess4"/>
    <dgm:cxn modelId="{9CBB3076-AB61-4D0A-99B3-ECD229095F46}" type="presParOf" srcId="{E504D446-C253-4045-B484-CF7A7EE32938}" destId="{D9295C33-8BC7-4916-B502-E1AA4C06260B}" srcOrd="1" destOrd="0" presId="urn:microsoft.com/office/officeart/2005/8/layout/bProcess4"/>
    <dgm:cxn modelId="{1282810C-AE31-4004-99AA-F2473D995C6F}" type="presParOf" srcId="{191D5265-FB1A-486C-8B85-4B3C113F96F2}" destId="{13B5369D-5C31-4D75-AA41-912C79DAEFB7}" srcOrd="23" destOrd="0" presId="urn:microsoft.com/office/officeart/2005/8/layout/bProcess4"/>
    <dgm:cxn modelId="{D54050BC-1897-4C21-9BD7-F852CB54A16E}" type="presParOf" srcId="{191D5265-FB1A-486C-8B85-4B3C113F96F2}" destId="{9DB17ACB-0C24-4C6E-ACC3-6CF628CB723D}" srcOrd="24" destOrd="0" presId="urn:microsoft.com/office/officeart/2005/8/layout/bProcess4"/>
    <dgm:cxn modelId="{D7DFACFB-B344-4345-8298-CE66F57C8212}" type="presParOf" srcId="{9DB17ACB-0C24-4C6E-ACC3-6CF628CB723D}" destId="{14111AD2-93D9-44DC-BA5A-86365DBA9354}" srcOrd="0" destOrd="0" presId="urn:microsoft.com/office/officeart/2005/8/layout/bProcess4"/>
    <dgm:cxn modelId="{3F8FF277-7ABA-42A9-AADB-B1C13CFDC426}" type="presParOf" srcId="{9DB17ACB-0C24-4C6E-ACC3-6CF628CB723D}" destId="{8094DE7A-30B2-46A6-9D19-D1D7FC7A63FC}" srcOrd="1" destOrd="0" presId="urn:microsoft.com/office/officeart/2005/8/layout/bProcess4"/>
    <dgm:cxn modelId="{CB6B0C3C-6FA4-43FE-BC84-D1E98305E9DC}" type="presParOf" srcId="{191D5265-FB1A-486C-8B85-4B3C113F96F2}" destId="{4CE9B858-9AED-41C7-8E11-D29A759BE76E}" srcOrd="25" destOrd="0" presId="urn:microsoft.com/office/officeart/2005/8/layout/bProcess4"/>
    <dgm:cxn modelId="{FD67C38B-E05A-4737-8647-BB67108B57B1}" type="presParOf" srcId="{191D5265-FB1A-486C-8B85-4B3C113F96F2}" destId="{9AD8D80E-9C47-4D84-A8D5-CC55D17416BD}" srcOrd="26" destOrd="0" presId="urn:microsoft.com/office/officeart/2005/8/layout/bProcess4"/>
    <dgm:cxn modelId="{27533EC1-64AD-497F-ABCE-378440D2FA3B}" type="presParOf" srcId="{9AD8D80E-9C47-4D84-A8D5-CC55D17416BD}" destId="{C61536D4-0A23-4D4F-A8F4-2E3B9FC94D05}" srcOrd="0" destOrd="0" presId="urn:microsoft.com/office/officeart/2005/8/layout/bProcess4"/>
    <dgm:cxn modelId="{2C37D792-C2EC-48E8-8A9D-84FF7FE90F67}" type="presParOf" srcId="{9AD8D80E-9C47-4D84-A8D5-CC55D17416BD}" destId="{BB55C6B8-CBC1-4AD0-91FC-813896683DDD}" srcOrd="1" destOrd="0" presId="urn:microsoft.com/office/officeart/2005/8/layout/bProcess4"/>
    <dgm:cxn modelId="{71EED183-4D4A-4E89-92DF-56255DABD52E}" type="presParOf" srcId="{191D5265-FB1A-486C-8B85-4B3C113F96F2}" destId="{F3B7AB97-4C01-4025-A078-41323D212175}" srcOrd="27" destOrd="0" presId="urn:microsoft.com/office/officeart/2005/8/layout/bProcess4"/>
    <dgm:cxn modelId="{7D658D6A-8C7E-42EC-9A83-DF9C71739650}" type="presParOf" srcId="{191D5265-FB1A-486C-8B85-4B3C113F96F2}" destId="{7C7AF140-FDE4-4F76-82E8-0A18C18C73DD}" srcOrd="28" destOrd="0" presId="urn:microsoft.com/office/officeart/2005/8/layout/bProcess4"/>
    <dgm:cxn modelId="{5BEDF235-2C01-4C7F-94FE-01A27F45AC59}" type="presParOf" srcId="{7C7AF140-FDE4-4F76-82E8-0A18C18C73DD}" destId="{5046CFE2-638B-48E4-9288-6E6ECE2D3772}" srcOrd="0" destOrd="0" presId="urn:microsoft.com/office/officeart/2005/8/layout/bProcess4"/>
    <dgm:cxn modelId="{D3E9A75C-8731-4040-9F44-E701494C7504}" type="presParOf" srcId="{7C7AF140-FDE4-4F76-82E8-0A18C18C73DD}" destId="{ACEB6F3D-83E4-4941-877D-0A8D611A5217}" srcOrd="1" destOrd="0" presId="urn:microsoft.com/office/officeart/2005/8/layout/bProcess4"/>
    <dgm:cxn modelId="{5B062E73-2E5A-4570-BC7D-235DB812C247}" type="presParOf" srcId="{191D5265-FB1A-486C-8B85-4B3C113F96F2}" destId="{3515AAC4-4925-491C-9A09-CB9A78CCC259}" srcOrd="29" destOrd="0" presId="urn:microsoft.com/office/officeart/2005/8/layout/bProcess4"/>
    <dgm:cxn modelId="{939DD5E4-70D4-41AD-BA72-9DD0CD29C2DA}" type="presParOf" srcId="{191D5265-FB1A-486C-8B85-4B3C113F96F2}" destId="{0D27DD26-F439-4151-B91B-14A19D575537}" srcOrd="30" destOrd="0" presId="urn:microsoft.com/office/officeart/2005/8/layout/bProcess4"/>
    <dgm:cxn modelId="{086C5CA7-A148-4093-89BE-BA8C0805DEF3}" type="presParOf" srcId="{0D27DD26-F439-4151-B91B-14A19D575537}" destId="{608BA66C-169B-4169-9862-B9131C5A5737}" srcOrd="0" destOrd="0" presId="urn:microsoft.com/office/officeart/2005/8/layout/bProcess4"/>
    <dgm:cxn modelId="{909AFC79-953F-4A34-A7FF-3DAB3DDAAE99}" type="presParOf" srcId="{0D27DD26-F439-4151-B91B-14A19D575537}" destId="{AD9D2461-C943-4C44-A5DF-0E8DB89CCC82}" srcOrd="1" destOrd="0" presId="urn:microsoft.com/office/officeart/2005/8/layout/bProcess4"/>
    <dgm:cxn modelId="{9434E1D7-EED3-4A9F-862C-AA426C475BF8}" type="presParOf" srcId="{191D5265-FB1A-486C-8B85-4B3C113F96F2}" destId="{CE09AE2E-2FC1-4BC3-95E3-12471786C0F8}" srcOrd="31" destOrd="0" presId="urn:microsoft.com/office/officeart/2005/8/layout/bProcess4"/>
    <dgm:cxn modelId="{43416289-9E1F-445E-8ADC-FB5B5D0BE630}" type="presParOf" srcId="{191D5265-FB1A-486C-8B85-4B3C113F96F2}" destId="{E52B78F3-E889-488E-9E20-0C18E98F0B26}" srcOrd="32" destOrd="0" presId="urn:microsoft.com/office/officeart/2005/8/layout/bProcess4"/>
    <dgm:cxn modelId="{D0DAAB30-C0FF-4534-9AB4-81E706D8D000}" type="presParOf" srcId="{E52B78F3-E889-488E-9E20-0C18E98F0B26}" destId="{6B614F85-F2A4-4A14-83BD-361AC0AED9DE}" srcOrd="0" destOrd="0" presId="urn:microsoft.com/office/officeart/2005/8/layout/bProcess4"/>
    <dgm:cxn modelId="{C0A97994-6CF0-48AD-A804-8DF80C75C437}" type="presParOf" srcId="{E52B78F3-E889-488E-9E20-0C18E98F0B26}" destId="{655E9254-BA0E-458C-A7A2-AFF6EBC295D0}" srcOrd="1" destOrd="0" presId="urn:microsoft.com/office/officeart/2005/8/layout/bProcess4"/>
    <dgm:cxn modelId="{19946730-ECDD-4E98-B5A2-8336A5D711F5}" type="presParOf" srcId="{191D5265-FB1A-486C-8B85-4B3C113F96F2}" destId="{9E037EFB-C4AD-4CD7-8BAA-4946F13D1A7B}" srcOrd="33" destOrd="0" presId="urn:microsoft.com/office/officeart/2005/8/layout/bProcess4"/>
    <dgm:cxn modelId="{54AC8B80-9F29-47AF-BB7E-6A0497499F2B}" type="presParOf" srcId="{191D5265-FB1A-486C-8B85-4B3C113F96F2}" destId="{19BFBB78-0615-4B46-8A0A-E65131E6E826}" srcOrd="34" destOrd="0" presId="urn:microsoft.com/office/officeart/2005/8/layout/bProcess4"/>
    <dgm:cxn modelId="{B6D18DCF-9FF1-4C27-AB6D-561ED893EE23}" type="presParOf" srcId="{19BFBB78-0615-4B46-8A0A-E65131E6E826}" destId="{D74AC4EB-D8AC-4CC6-8C5D-65034822A17C}" srcOrd="0" destOrd="0" presId="urn:microsoft.com/office/officeart/2005/8/layout/bProcess4"/>
    <dgm:cxn modelId="{4566A8DF-3949-4A8E-B32A-A94378D89093}" type="presParOf" srcId="{19BFBB78-0615-4B46-8A0A-E65131E6E826}" destId="{73AAF7A6-9F76-4CE9-B732-DDAAED30763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3DBACC-1CCF-4F15-85A2-1E941A8E8CBE}"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A815D0DB-B10C-4EF2-A110-26F29DD75204}">
      <dgm:prSet phldrT="[Text]" custT="1"/>
      <dgm:spPr>
        <a:solidFill>
          <a:schemeClr val="accent5">
            <a:lumMod val="40000"/>
            <a:lumOff val="60000"/>
          </a:schemeClr>
        </a:solidFill>
      </dgm:spPr>
      <dgm:t>
        <a:bodyPr/>
        <a:lstStyle/>
        <a:p>
          <a:pPr>
            <a:lnSpc>
              <a:spcPct val="100000"/>
            </a:lnSpc>
          </a:pPr>
          <a:r>
            <a:rPr lang="en-US" sz="3200" dirty="0" smtClean="0">
              <a:solidFill>
                <a:schemeClr val="tx1"/>
              </a:solidFill>
              <a:latin typeface="Arial" pitchFamily="34" charset="0"/>
              <a:cs typeface="Arial" pitchFamily="34" charset="0"/>
            </a:rPr>
            <a:t>Verify &amp; Accept</a:t>
          </a:r>
          <a:endParaRPr lang="en-US" sz="3200" dirty="0">
            <a:solidFill>
              <a:schemeClr val="tx1"/>
            </a:solidFill>
            <a:latin typeface="Arial" pitchFamily="34" charset="0"/>
            <a:cs typeface="Arial" pitchFamily="34" charset="0"/>
          </a:endParaRPr>
        </a:p>
      </dgm:t>
    </dgm:pt>
    <dgm:pt modelId="{424DF5F4-A012-4799-9C03-A660454C77BF}" type="parTrans" cxnId="{96150361-6C4E-491F-905B-D2ED6E7DC2DD}">
      <dgm:prSet/>
      <dgm:spPr/>
      <dgm:t>
        <a:bodyPr/>
        <a:lstStyle/>
        <a:p>
          <a:pPr>
            <a:lnSpc>
              <a:spcPct val="100000"/>
            </a:lnSpc>
          </a:pPr>
          <a:endParaRPr lang="en-US">
            <a:latin typeface="Arial" pitchFamily="34" charset="0"/>
            <a:cs typeface="Arial" pitchFamily="34" charset="0"/>
          </a:endParaRPr>
        </a:p>
      </dgm:t>
    </dgm:pt>
    <dgm:pt modelId="{65753FFA-474F-4096-8CB8-E1E38A21DB65}" type="sibTrans" cxnId="{96150361-6C4E-491F-905B-D2ED6E7DC2DD}">
      <dgm:prSet/>
      <dgm:spPr/>
      <dgm:t>
        <a:bodyPr/>
        <a:lstStyle/>
        <a:p>
          <a:pPr>
            <a:lnSpc>
              <a:spcPct val="100000"/>
            </a:lnSpc>
          </a:pPr>
          <a:endParaRPr lang="en-US">
            <a:latin typeface="Arial" pitchFamily="34" charset="0"/>
            <a:cs typeface="Arial" pitchFamily="34" charset="0"/>
          </a:endParaRPr>
        </a:p>
      </dgm:t>
    </dgm:pt>
    <dgm:pt modelId="{65F55A1C-BC48-4ABC-9238-056AE06F728F}">
      <dgm:prSet phldrT="[Text]" custT="1"/>
      <dgm:spPr>
        <a:solidFill>
          <a:schemeClr val="accent2"/>
        </a:solidFill>
      </dgm:spPr>
      <dgm:t>
        <a:bodyPr/>
        <a:lstStyle/>
        <a:p>
          <a:pPr>
            <a:lnSpc>
              <a:spcPct val="100000"/>
            </a:lnSpc>
          </a:pPr>
          <a:endParaRPr lang="en-US" sz="1100" dirty="0" smtClean="0">
            <a:solidFill>
              <a:schemeClr val="tx1"/>
            </a:solidFill>
            <a:latin typeface="Arial" pitchFamily="34" charset="0"/>
            <a:cs typeface="Arial" pitchFamily="34" charset="0"/>
          </a:endParaRPr>
        </a:p>
        <a:p>
          <a:pPr>
            <a:lnSpc>
              <a:spcPct val="100000"/>
            </a:lnSpc>
          </a:pPr>
          <a:r>
            <a:rPr lang="en-US" sz="2200" dirty="0" smtClean="0">
              <a:solidFill>
                <a:schemeClr val="tx1"/>
              </a:solidFill>
              <a:latin typeface="Arial" pitchFamily="34" charset="0"/>
              <a:cs typeface="Arial" pitchFamily="34" charset="0"/>
            </a:rPr>
            <a:t>If results are incorrect, you must determine why.</a:t>
          </a:r>
          <a:endParaRPr lang="en-US" sz="2200" dirty="0">
            <a:solidFill>
              <a:schemeClr val="tx1"/>
            </a:solidFill>
            <a:latin typeface="Arial" pitchFamily="34" charset="0"/>
            <a:cs typeface="Arial" pitchFamily="34" charset="0"/>
          </a:endParaRPr>
        </a:p>
      </dgm:t>
    </dgm:pt>
    <dgm:pt modelId="{9EC807DF-D8CF-4C55-94E2-FE62E889CC06}" type="parTrans" cxnId="{F78C6FF7-DA6D-487A-97E0-DE0DC3A1252F}">
      <dgm:prSet/>
      <dgm:spPr/>
      <dgm:t>
        <a:bodyPr/>
        <a:lstStyle/>
        <a:p>
          <a:pPr>
            <a:lnSpc>
              <a:spcPct val="100000"/>
            </a:lnSpc>
          </a:pPr>
          <a:endParaRPr lang="en-US">
            <a:latin typeface="Arial" pitchFamily="34" charset="0"/>
            <a:cs typeface="Arial" pitchFamily="34" charset="0"/>
          </a:endParaRPr>
        </a:p>
      </dgm:t>
    </dgm:pt>
    <dgm:pt modelId="{6E78C779-DA05-451E-84A4-9806418A1F3F}" type="sibTrans" cxnId="{F78C6FF7-DA6D-487A-97E0-DE0DC3A1252F}">
      <dgm:prSet/>
      <dgm:spPr/>
      <dgm:t>
        <a:bodyPr/>
        <a:lstStyle/>
        <a:p>
          <a:pPr>
            <a:lnSpc>
              <a:spcPct val="100000"/>
            </a:lnSpc>
          </a:pPr>
          <a:endParaRPr lang="en-US">
            <a:latin typeface="Arial" pitchFamily="34" charset="0"/>
            <a:cs typeface="Arial" pitchFamily="34" charset="0"/>
          </a:endParaRPr>
        </a:p>
      </dgm:t>
    </dgm:pt>
    <dgm:pt modelId="{944FC500-613B-4503-A275-0CCFD76C086F}">
      <dgm:prSet phldrT="[Text]" custT="1"/>
      <dgm:spPr>
        <a:solidFill>
          <a:schemeClr val="accent5">
            <a:lumMod val="40000"/>
            <a:lumOff val="60000"/>
          </a:schemeClr>
        </a:solidFill>
      </dgm:spPr>
      <dgm:t>
        <a:bodyPr/>
        <a:lstStyle/>
        <a:p>
          <a:pPr>
            <a:lnSpc>
              <a:spcPct val="100000"/>
            </a:lnSpc>
          </a:pPr>
          <a:r>
            <a:rPr lang="en-US" sz="3200" dirty="0" smtClean="0">
              <a:solidFill>
                <a:schemeClr val="tx1"/>
              </a:solidFill>
              <a:latin typeface="Arial" pitchFamily="34" charset="0"/>
              <a:cs typeface="Arial" pitchFamily="34" charset="0"/>
            </a:rPr>
            <a:t>Troubleshoot</a:t>
          </a:r>
          <a:endParaRPr lang="en-US" sz="3200" dirty="0">
            <a:solidFill>
              <a:schemeClr val="tx1"/>
            </a:solidFill>
            <a:latin typeface="Arial" pitchFamily="34" charset="0"/>
            <a:cs typeface="Arial" pitchFamily="34" charset="0"/>
          </a:endParaRPr>
        </a:p>
      </dgm:t>
    </dgm:pt>
    <dgm:pt modelId="{FCA39443-F24F-48A8-9104-12BA55B9C20D}" type="parTrans" cxnId="{91BF488A-30C1-4907-B1D0-BB9F75E485C9}">
      <dgm:prSet/>
      <dgm:spPr/>
      <dgm:t>
        <a:bodyPr/>
        <a:lstStyle/>
        <a:p>
          <a:pPr>
            <a:lnSpc>
              <a:spcPct val="100000"/>
            </a:lnSpc>
          </a:pPr>
          <a:endParaRPr lang="en-US">
            <a:latin typeface="Arial" pitchFamily="34" charset="0"/>
            <a:cs typeface="Arial" pitchFamily="34" charset="0"/>
          </a:endParaRPr>
        </a:p>
      </dgm:t>
    </dgm:pt>
    <dgm:pt modelId="{29051BC4-6712-42C4-9ADA-AE90508C6FE9}" type="sibTrans" cxnId="{91BF488A-30C1-4907-B1D0-BB9F75E485C9}">
      <dgm:prSet/>
      <dgm:spPr/>
      <dgm:t>
        <a:bodyPr/>
        <a:lstStyle/>
        <a:p>
          <a:pPr>
            <a:lnSpc>
              <a:spcPct val="100000"/>
            </a:lnSpc>
          </a:pPr>
          <a:endParaRPr lang="en-US">
            <a:latin typeface="Arial" pitchFamily="34" charset="0"/>
            <a:cs typeface="Arial" pitchFamily="34" charset="0"/>
          </a:endParaRPr>
        </a:p>
      </dgm:t>
    </dgm:pt>
    <dgm:pt modelId="{C4904A74-2533-47B8-A850-1B903E67787C}">
      <dgm:prSet phldrT="[Text]" custT="1"/>
      <dgm:spPr>
        <a:solidFill>
          <a:schemeClr val="accent5">
            <a:lumMod val="40000"/>
            <a:lumOff val="60000"/>
          </a:schemeClr>
        </a:solidFill>
      </dgm:spPr>
      <dgm:t>
        <a:bodyPr/>
        <a:lstStyle/>
        <a:p>
          <a:pPr>
            <a:lnSpc>
              <a:spcPct val="100000"/>
            </a:lnSpc>
            <a:spcBef>
              <a:spcPts val="1200"/>
            </a:spcBef>
          </a:pPr>
          <a:endParaRPr lang="en-US" sz="1100" dirty="0" smtClean="0">
            <a:solidFill>
              <a:schemeClr val="tx1"/>
            </a:solidFill>
            <a:latin typeface="Arial" pitchFamily="34" charset="0"/>
            <a:cs typeface="Arial" pitchFamily="34" charset="0"/>
          </a:endParaRPr>
        </a:p>
        <a:p>
          <a:pPr>
            <a:lnSpc>
              <a:spcPct val="100000"/>
            </a:lnSpc>
            <a:spcBef>
              <a:spcPts val="1200"/>
            </a:spcBef>
          </a:pPr>
          <a:r>
            <a:rPr lang="en-US" sz="2200" dirty="0" smtClean="0">
              <a:solidFill>
                <a:schemeClr val="tx1"/>
              </a:solidFill>
              <a:latin typeface="Arial" pitchFamily="34" charset="0"/>
              <a:cs typeface="Arial" pitchFamily="34" charset="0"/>
            </a:rPr>
            <a:t>Check all information has been entered accurately  on data collection pages.</a:t>
          </a:r>
        </a:p>
        <a:p>
          <a:pPr>
            <a:lnSpc>
              <a:spcPct val="100000"/>
            </a:lnSpc>
            <a:spcBef>
              <a:spcPct val="0"/>
            </a:spcBef>
          </a:pPr>
          <a:endParaRPr lang="en-US" sz="2200" dirty="0">
            <a:solidFill>
              <a:schemeClr val="tx1"/>
            </a:solidFill>
            <a:latin typeface="Arial" pitchFamily="34" charset="0"/>
            <a:cs typeface="Arial" pitchFamily="34" charset="0"/>
          </a:endParaRPr>
        </a:p>
      </dgm:t>
    </dgm:pt>
    <dgm:pt modelId="{B8441F66-5F21-4C93-A6F5-8E774CFC1A96}" type="parTrans" cxnId="{A8EAC93E-CC9F-42E9-AEE7-67B43221B541}">
      <dgm:prSet/>
      <dgm:spPr/>
      <dgm:t>
        <a:bodyPr/>
        <a:lstStyle/>
        <a:p>
          <a:pPr>
            <a:lnSpc>
              <a:spcPct val="100000"/>
            </a:lnSpc>
          </a:pPr>
          <a:endParaRPr lang="en-US">
            <a:latin typeface="Arial" pitchFamily="34" charset="0"/>
            <a:cs typeface="Arial" pitchFamily="34" charset="0"/>
          </a:endParaRPr>
        </a:p>
      </dgm:t>
    </dgm:pt>
    <dgm:pt modelId="{1E221EFE-9811-44BB-A710-60ED74938C00}" type="sibTrans" cxnId="{A8EAC93E-CC9F-42E9-AEE7-67B43221B541}">
      <dgm:prSet/>
      <dgm:spPr/>
      <dgm:t>
        <a:bodyPr/>
        <a:lstStyle/>
        <a:p>
          <a:pPr>
            <a:lnSpc>
              <a:spcPct val="100000"/>
            </a:lnSpc>
          </a:pPr>
          <a:endParaRPr lang="en-US">
            <a:latin typeface="Arial" pitchFamily="34" charset="0"/>
            <a:cs typeface="Arial" pitchFamily="34" charset="0"/>
          </a:endParaRPr>
        </a:p>
      </dgm:t>
    </dgm:pt>
    <dgm:pt modelId="{3C07CCB2-46B2-4613-9E3C-75F9E4699893}">
      <dgm:prSet phldrT="[Text]" custT="1"/>
      <dgm:spPr>
        <a:solidFill>
          <a:schemeClr val="accent2"/>
        </a:solidFill>
      </dgm:spPr>
      <dgm:t>
        <a:bodyPr/>
        <a:lstStyle/>
        <a:p>
          <a:pPr>
            <a:lnSpc>
              <a:spcPct val="100000"/>
            </a:lnSpc>
          </a:pPr>
          <a:endParaRPr lang="en-US" sz="2200" dirty="0" smtClean="0">
            <a:solidFill>
              <a:schemeClr val="tx1"/>
            </a:solidFill>
            <a:latin typeface="Arial" pitchFamily="34" charset="0"/>
            <a:cs typeface="Arial" pitchFamily="34" charset="0"/>
          </a:endParaRPr>
        </a:p>
      </dgm:t>
    </dgm:pt>
    <dgm:pt modelId="{EE12C205-E30C-436F-8717-CBA72BBC4F7B}" type="parTrans" cxnId="{5708FB93-FC50-4F1A-A378-DBB3C6F7F5F9}">
      <dgm:prSet/>
      <dgm:spPr/>
      <dgm:t>
        <a:bodyPr/>
        <a:lstStyle/>
        <a:p>
          <a:pPr>
            <a:lnSpc>
              <a:spcPct val="100000"/>
            </a:lnSpc>
          </a:pPr>
          <a:endParaRPr lang="en-US">
            <a:latin typeface="Arial" pitchFamily="34" charset="0"/>
            <a:cs typeface="Arial" pitchFamily="34" charset="0"/>
          </a:endParaRPr>
        </a:p>
      </dgm:t>
    </dgm:pt>
    <dgm:pt modelId="{7D283ABF-0234-4C9E-8C4F-F4A2FC1C76CF}" type="sibTrans" cxnId="{5708FB93-FC50-4F1A-A378-DBB3C6F7F5F9}">
      <dgm:prSet/>
      <dgm:spPr/>
      <dgm:t>
        <a:bodyPr/>
        <a:lstStyle/>
        <a:p>
          <a:pPr>
            <a:lnSpc>
              <a:spcPct val="100000"/>
            </a:lnSpc>
          </a:pPr>
          <a:endParaRPr lang="en-US">
            <a:latin typeface="Arial" pitchFamily="34" charset="0"/>
            <a:cs typeface="Arial" pitchFamily="34" charset="0"/>
          </a:endParaRPr>
        </a:p>
      </dgm:t>
    </dgm:pt>
    <dgm:pt modelId="{B6A2DC2F-B867-4C4C-92CE-26B357203C3F}">
      <dgm:prSet phldrT="[Text]" custT="1"/>
      <dgm:spPr>
        <a:solidFill>
          <a:schemeClr val="accent5">
            <a:lumMod val="40000"/>
            <a:lumOff val="60000"/>
          </a:schemeClr>
        </a:solidFill>
      </dgm:spPr>
      <dgm:t>
        <a:bodyPr/>
        <a:lstStyle/>
        <a:p>
          <a:pPr>
            <a:lnSpc>
              <a:spcPct val="100000"/>
            </a:lnSpc>
            <a:spcBef>
              <a:spcPct val="0"/>
            </a:spcBef>
          </a:pPr>
          <a:endParaRPr lang="en-US" sz="2200" dirty="0">
            <a:solidFill>
              <a:schemeClr val="tx1"/>
            </a:solidFill>
            <a:latin typeface="Arial" pitchFamily="34" charset="0"/>
            <a:cs typeface="Arial" pitchFamily="34" charset="0"/>
          </a:endParaRPr>
        </a:p>
      </dgm:t>
    </dgm:pt>
    <dgm:pt modelId="{F4BB0E7D-D8A8-4437-88F7-C74768BC2509}" type="parTrans" cxnId="{26EB89EA-5883-48EC-AF0A-A501A0DDCA74}">
      <dgm:prSet/>
      <dgm:spPr/>
      <dgm:t>
        <a:bodyPr/>
        <a:lstStyle/>
        <a:p>
          <a:pPr>
            <a:lnSpc>
              <a:spcPct val="100000"/>
            </a:lnSpc>
          </a:pPr>
          <a:endParaRPr lang="en-US">
            <a:latin typeface="Arial" pitchFamily="34" charset="0"/>
            <a:cs typeface="Arial" pitchFamily="34" charset="0"/>
          </a:endParaRPr>
        </a:p>
      </dgm:t>
    </dgm:pt>
    <dgm:pt modelId="{8BF25BA7-7FDC-496C-8D9A-5BFD32F975BE}" type="sibTrans" cxnId="{26EB89EA-5883-48EC-AF0A-A501A0DDCA74}">
      <dgm:prSet/>
      <dgm:spPr/>
      <dgm:t>
        <a:bodyPr/>
        <a:lstStyle/>
        <a:p>
          <a:pPr>
            <a:lnSpc>
              <a:spcPct val="100000"/>
            </a:lnSpc>
          </a:pPr>
          <a:endParaRPr lang="en-US">
            <a:latin typeface="Arial" pitchFamily="34" charset="0"/>
            <a:cs typeface="Arial" pitchFamily="34" charset="0"/>
          </a:endParaRPr>
        </a:p>
      </dgm:t>
    </dgm:pt>
    <dgm:pt modelId="{0AEACD6B-A1FE-46A9-80C0-0A6A6343DCFA}" type="pres">
      <dgm:prSet presAssocID="{013DBACC-1CCF-4F15-85A2-1E941A8E8CBE}" presName="Name0" presStyleCnt="0">
        <dgm:presLayoutVars>
          <dgm:dir/>
          <dgm:animLvl val="lvl"/>
          <dgm:resizeHandles val="exact"/>
        </dgm:presLayoutVars>
      </dgm:prSet>
      <dgm:spPr/>
      <dgm:t>
        <a:bodyPr/>
        <a:lstStyle/>
        <a:p>
          <a:endParaRPr lang="en-US"/>
        </a:p>
      </dgm:t>
    </dgm:pt>
    <dgm:pt modelId="{B22B09FD-1EB1-4371-88CB-5EC27542AE86}" type="pres">
      <dgm:prSet presAssocID="{A815D0DB-B10C-4EF2-A110-26F29DD75204}" presName="compositeNode" presStyleCnt="0">
        <dgm:presLayoutVars>
          <dgm:bulletEnabled val="1"/>
        </dgm:presLayoutVars>
      </dgm:prSet>
      <dgm:spPr/>
    </dgm:pt>
    <dgm:pt modelId="{32865512-3016-480A-8074-3C5BF490C85F}" type="pres">
      <dgm:prSet presAssocID="{A815D0DB-B10C-4EF2-A110-26F29DD75204}" presName="bgRect" presStyleLbl="node1" presStyleIdx="0" presStyleCnt="2"/>
      <dgm:spPr/>
      <dgm:t>
        <a:bodyPr/>
        <a:lstStyle/>
        <a:p>
          <a:endParaRPr lang="en-US"/>
        </a:p>
      </dgm:t>
    </dgm:pt>
    <dgm:pt modelId="{2F4E4A89-F79B-428D-80A0-8C53BED0689C}" type="pres">
      <dgm:prSet presAssocID="{A815D0DB-B10C-4EF2-A110-26F29DD75204}" presName="parentNode" presStyleLbl="node1" presStyleIdx="0" presStyleCnt="2">
        <dgm:presLayoutVars>
          <dgm:chMax val="0"/>
          <dgm:bulletEnabled val="1"/>
        </dgm:presLayoutVars>
      </dgm:prSet>
      <dgm:spPr/>
      <dgm:t>
        <a:bodyPr/>
        <a:lstStyle/>
        <a:p>
          <a:endParaRPr lang="en-US"/>
        </a:p>
      </dgm:t>
    </dgm:pt>
    <dgm:pt modelId="{B06D37F7-A06B-4A81-BF23-FAA275B85BA1}" type="pres">
      <dgm:prSet presAssocID="{A815D0DB-B10C-4EF2-A110-26F29DD75204}" presName="childNode" presStyleLbl="node1" presStyleIdx="0" presStyleCnt="2">
        <dgm:presLayoutVars>
          <dgm:bulletEnabled val="1"/>
        </dgm:presLayoutVars>
      </dgm:prSet>
      <dgm:spPr/>
      <dgm:t>
        <a:bodyPr/>
        <a:lstStyle/>
        <a:p>
          <a:endParaRPr lang="en-US"/>
        </a:p>
      </dgm:t>
    </dgm:pt>
    <dgm:pt modelId="{82723508-7E98-432A-B28C-BDD47442031F}" type="pres">
      <dgm:prSet presAssocID="{65753FFA-474F-4096-8CB8-E1E38A21DB65}" presName="hSp" presStyleCnt="0"/>
      <dgm:spPr/>
    </dgm:pt>
    <dgm:pt modelId="{3C44442F-110F-43EA-9113-4D2328E44D8B}" type="pres">
      <dgm:prSet presAssocID="{65753FFA-474F-4096-8CB8-E1E38A21DB65}" presName="vProcSp" presStyleCnt="0"/>
      <dgm:spPr/>
    </dgm:pt>
    <dgm:pt modelId="{59EB5018-ADCE-4CF2-938E-1B12E02E59D5}" type="pres">
      <dgm:prSet presAssocID="{65753FFA-474F-4096-8CB8-E1E38A21DB65}" presName="vSp1" presStyleCnt="0"/>
      <dgm:spPr/>
    </dgm:pt>
    <dgm:pt modelId="{724FAE7D-00EC-4BA1-8A39-0AABA8DA388A}" type="pres">
      <dgm:prSet presAssocID="{65753FFA-474F-4096-8CB8-E1E38A21DB65}" presName="simulatedConn" presStyleLbl="solidFgAcc1" presStyleIdx="0" presStyleCnt="1" custLinFactY="-46366" custLinFactNeighborY="-100000"/>
      <dgm:spPr>
        <a:solidFill>
          <a:srgbClr val="002569"/>
        </a:solidFill>
      </dgm:spPr>
      <dgm:t>
        <a:bodyPr/>
        <a:lstStyle/>
        <a:p>
          <a:endParaRPr lang="en-US"/>
        </a:p>
      </dgm:t>
    </dgm:pt>
    <dgm:pt modelId="{678D6F4C-7C86-4B34-BEA3-F855CC0DCE23}" type="pres">
      <dgm:prSet presAssocID="{65753FFA-474F-4096-8CB8-E1E38A21DB65}" presName="vSp2" presStyleCnt="0"/>
      <dgm:spPr/>
    </dgm:pt>
    <dgm:pt modelId="{7FA0CB02-4A69-4984-9955-73BA40DE7DE1}" type="pres">
      <dgm:prSet presAssocID="{65753FFA-474F-4096-8CB8-E1E38A21DB65}" presName="sibTrans" presStyleCnt="0"/>
      <dgm:spPr/>
    </dgm:pt>
    <dgm:pt modelId="{4FBC7AD4-793C-4ED9-80DB-71B1FB86B7D3}" type="pres">
      <dgm:prSet presAssocID="{944FC500-613B-4503-A275-0CCFD76C086F}" presName="compositeNode" presStyleCnt="0">
        <dgm:presLayoutVars>
          <dgm:bulletEnabled val="1"/>
        </dgm:presLayoutVars>
      </dgm:prSet>
      <dgm:spPr/>
    </dgm:pt>
    <dgm:pt modelId="{2CBEF2E0-D981-489D-8A12-63B5788994A4}" type="pres">
      <dgm:prSet presAssocID="{944FC500-613B-4503-A275-0CCFD76C086F}" presName="bgRect" presStyleLbl="node1" presStyleIdx="1" presStyleCnt="2"/>
      <dgm:spPr/>
      <dgm:t>
        <a:bodyPr/>
        <a:lstStyle/>
        <a:p>
          <a:endParaRPr lang="en-US"/>
        </a:p>
      </dgm:t>
    </dgm:pt>
    <dgm:pt modelId="{E3263300-48EA-4904-BD37-820EC903484E}" type="pres">
      <dgm:prSet presAssocID="{944FC500-613B-4503-A275-0CCFD76C086F}" presName="parentNode" presStyleLbl="node1" presStyleIdx="1" presStyleCnt="2">
        <dgm:presLayoutVars>
          <dgm:chMax val="0"/>
          <dgm:bulletEnabled val="1"/>
        </dgm:presLayoutVars>
      </dgm:prSet>
      <dgm:spPr/>
      <dgm:t>
        <a:bodyPr/>
        <a:lstStyle/>
        <a:p>
          <a:endParaRPr lang="en-US"/>
        </a:p>
      </dgm:t>
    </dgm:pt>
    <dgm:pt modelId="{1D7D3AF7-0329-4C05-9D90-DF955F16A206}" type="pres">
      <dgm:prSet presAssocID="{944FC500-613B-4503-A275-0CCFD76C086F}" presName="childNode" presStyleLbl="node1" presStyleIdx="1" presStyleCnt="2">
        <dgm:presLayoutVars>
          <dgm:bulletEnabled val="1"/>
        </dgm:presLayoutVars>
      </dgm:prSet>
      <dgm:spPr/>
      <dgm:t>
        <a:bodyPr/>
        <a:lstStyle/>
        <a:p>
          <a:endParaRPr lang="en-US"/>
        </a:p>
      </dgm:t>
    </dgm:pt>
  </dgm:ptLst>
  <dgm:cxnLst>
    <dgm:cxn modelId="{1909CFC0-F237-4395-A687-44B8AE2B6F8F}" type="presOf" srcId="{013DBACC-1CCF-4F15-85A2-1E941A8E8CBE}" destId="{0AEACD6B-A1FE-46A9-80C0-0A6A6343DCFA}" srcOrd="0" destOrd="0" presId="urn:microsoft.com/office/officeart/2005/8/layout/hProcess7#1"/>
    <dgm:cxn modelId="{96150361-6C4E-491F-905B-D2ED6E7DC2DD}" srcId="{013DBACC-1CCF-4F15-85A2-1E941A8E8CBE}" destId="{A815D0DB-B10C-4EF2-A110-26F29DD75204}" srcOrd="0" destOrd="0" parTransId="{424DF5F4-A012-4799-9C03-A660454C77BF}" sibTransId="{65753FFA-474F-4096-8CB8-E1E38A21DB65}"/>
    <dgm:cxn modelId="{7ADC5A44-7DC8-4DD1-BE22-94091A95B640}" type="presOf" srcId="{3C07CCB2-46B2-4613-9E3C-75F9E4699893}" destId="{B06D37F7-A06B-4A81-BF23-FAA275B85BA1}" srcOrd="0" destOrd="1" presId="urn:microsoft.com/office/officeart/2005/8/layout/hProcess7#1"/>
    <dgm:cxn modelId="{63E191ED-D2BB-4631-BDE7-D23B518EF1A5}" type="presOf" srcId="{A815D0DB-B10C-4EF2-A110-26F29DD75204}" destId="{32865512-3016-480A-8074-3C5BF490C85F}" srcOrd="0" destOrd="0" presId="urn:microsoft.com/office/officeart/2005/8/layout/hProcess7#1"/>
    <dgm:cxn modelId="{5708FB93-FC50-4F1A-A378-DBB3C6F7F5F9}" srcId="{A815D0DB-B10C-4EF2-A110-26F29DD75204}" destId="{3C07CCB2-46B2-4613-9E3C-75F9E4699893}" srcOrd="1" destOrd="0" parTransId="{EE12C205-E30C-436F-8717-CBA72BBC4F7B}" sibTransId="{7D283ABF-0234-4C9E-8C4F-F4A2FC1C76CF}"/>
    <dgm:cxn modelId="{E92C76DB-5A15-4D98-8643-8F5DB3209301}" type="presOf" srcId="{65F55A1C-BC48-4ABC-9238-056AE06F728F}" destId="{B06D37F7-A06B-4A81-BF23-FAA275B85BA1}" srcOrd="0" destOrd="0" presId="urn:microsoft.com/office/officeart/2005/8/layout/hProcess7#1"/>
    <dgm:cxn modelId="{8566FEEA-0400-4BE2-B2D8-15B0FA95C34D}" type="presOf" srcId="{B6A2DC2F-B867-4C4C-92CE-26B357203C3F}" destId="{1D7D3AF7-0329-4C05-9D90-DF955F16A206}" srcOrd="0" destOrd="1" presId="urn:microsoft.com/office/officeart/2005/8/layout/hProcess7#1"/>
    <dgm:cxn modelId="{D14CE4FE-5C78-4650-97F7-A35DB2D72CC1}" type="presOf" srcId="{A815D0DB-B10C-4EF2-A110-26F29DD75204}" destId="{2F4E4A89-F79B-428D-80A0-8C53BED0689C}" srcOrd="1" destOrd="0" presId="urn:microsoft.com/office/officeart/2005/8/layout/hProcess7#1"/>
    <dgm:cxn modelId="{F686080A-1AF9-4B3A-BBF7-115AD048C583}" type="presOf" srcId="{C4904A74-2533-47B8-A850-1B903E67787C}" destId="{1D7D3AF7-0329-4C05-9D90-DF955F16A206}" srcOrd="0" destOrd="0" presId="urn:microsoft.com/office/officeart/2005/8/layout/hProcess7#1"/>
    <dgm:cxn modelId="{A8EAC93E-CC9F-42E9-AEE7-67B43221B541}" srcId="{944FC500-613B-4503-A275-0CCFD76C086F}" destId="{C4904A74-2533-47B8-A850-1B903E67787C}" srcOrd="0" destOrd="0" parTransId="{B8441F66-5F21-4C93-A6F5-8E774CFC1A96}" sibTransId="{1E221EFE-9811-44BB-A710-60ED74938C00}"/>
    <dgm:cxn modelId="{91BF488A-30C1-4907-B1D0-BB9F75E485C9}" srcId="{013DBACC-1CCF-4F15-85A2-1E941A8E8CBE}" destId="{944FC500-613B-4503-A275-0CCFD76C086F}" srcOrd="1" destOrd="0" parTransId="{FCA39443-F24F-48A8-9104-12BA55B9C20D}" sibTransId="{29051BC4-6712-42C4-9ADA-AE90508C6FE9}"/>
    <dgm:cxn modelId="{F78C6FF7-DA6D-487A-97E0-DE0DC3A1252F}" srcId="{A815D0DB-B10C-4EF2-A110-26F29DD75204}" destId="{65F55A1C-BC48-4ABC-9238-056AE06F728F}" srcOrd="0" destOrd="0" parTransId="{9EC807DF-D8CF-4C55-94E2-FE62E889CC06}" sibTransId="{6E78C779-DA05-451E-84A4-9806418A1F3F}"/>
    <dgm:cxn modelId="{9AE5C6E3-B449-45BD-953B-EEB9291609B5}" type="presOf" srcId="{944FC500-613B-4503-A275-0CCFD76C086F}" destId="{E3263300-48EA-4904-BD37-820EC903484E}" srcOrd="1" destOrd="0" presId="urn:microsoft.com/office/officeart/2005/8/layout/hProcess7#1"/>
    <dgm:cxn modelId="{A5C0F988-01B8-4CFE-BC97-AE59670D5DA9}" type="presOf" srcId="{944FC500-613B-4503-A275-0CCFD76C086F}" destId="{2CBEF2E0-D981-489D-8A12-63B5788994A4}" srcOrd="0" destOrd="0" presId="urn:microsoft.com/office/officeart/2005/8/layout/hProcess7#1"/>
    <dgm:cxn modelId="{26EB89EA-5883-48EC-AF0A-A501A0DDCA74}" srcId="{944FC500-613B-4503-A275-0CCFD76C086F}" destId="{B6A2DC2F-B867-4C4C-92CE-26B357203C3F}" srcOrd="1" destOrd="0" parTransId="{F4BB0E7D-D8A8-4437-88F7-C74768BC2509}" sibTransId="{8BF25BA7-7FDC-496C-8D9A-5BFD32F975BE}"/>
    <dgm:cxn modelId="{9B9E6F47-E36C-4BF8-B6E0-7551BEBC6446}" type="presParOf" srcId="{0AEACD6B-A1FE-46A9-80C0-0A6A6343DCFA}" destId="{B22B09FD-1EB1-4371-88CB-5EC27542AE86}" srcOrd="0" destOrd="0" presId="urn:microsoft.com/office/officeart/2005/8/layout/hProcess7#1"/>
    <dgm:cxn modelId="{C1C87DA1-1B8C-4259-9901-EB9E8A0771E1}" type="presParOf" srcId="{B22B09FD-1EB1-4371-88CB-5EC27542AE86}" destId="{32865512-3016-480A-8074-3C5BF490C85F}" srcOrd="0" destOrd="0" presId="urn:microsoft.com/office/officeart/2005/8/layout/hProcess7#1"/>
    <dgm:cxn modelId="{FDFFE779-EBC0-41B5-A64F-E9D2D41B4E4B}" type="presParOf" srcId="{B22B09FD-1EB1-4371-88CB-5EC27542AE86}" destId="{2F4E4A89-F79B-428D-80A0-8C53BED0689C}" srcOrd="1" destOrd="0" presId="urn:microsoft.com/office/officeart/2005/8/layout/hProcess7#1"/>
    <dgm:cxn modelId="{608ABB57-8875-4528-AFBD-5D026B49728B}" type="presParOf" srcId="{B22B09FD-1EB1-4371-88CB-5EC27542AE86}" destId="{B06D37F7-A06B-4A81-BF23-FAA275B85BA1}" srcOrd="2" destOrd="0" presId="urn:microsoft.com/office/officeart/2005/8/layout/hProcess7#1"/>
    <dgm:cxn modelId="{6C201B5E-C516-4A6E-A2B3-2D466C8FE690}" type="presParOf" srcId="{0AEACD6B-A1FE-46A9-80C0-0A6A6343DCFA}" destId="{82723508-7E98-432A-B28C-BDD47442031F}" srcOrd="1" destOrd="0" presId="urn:microsoft.com/office/officeart/2005/8/layout/hProcess7#1"/>
    <dgm:cxn modelId="{3C51A4C0-A095-4F9F-A7B1-4D646EE05EA9}" type="presParOf" srcId="{0AEACD6B-A1FE-46A9-80C0-0A6A6343DCFA}" destId="{3C44442F-110F-43EA-9113-4D2328E44D8B}" srcOrd="2" destOrd="0" presId="urn:microsoft.com/office/officeart/2005/8/layout/hProcess7#1"/>
    <dgm:cxn modelId="{657177D4-6F64-43E9-B59C-11FE580D5ED5}" type="presParOf" srcId="{3C44442F-110F-43EA-9113-4D2328E44D8B}" destId="{59EB5018-ADCE-4CF2-938E-1B12E02E59D5}" srcOrd="0" destOrd="0" presId="urn:microsoft.com/office/officeart/2005/8/layout/hProcess7#1"/>
    <dgm:cxn modelId="{B409749D-E087-4E1E-ABCD-2DC3341459D6}" type="presParOf" srcId="{3C44442F-110F-43EA-9113-4D2328E44D8B}" destId="{724FAE7D-00EC-4BA1-8A39-0AABA8DA388A}" srcOrd="1" destOrd="0" presId="urn:microsoft.com/office/officeart/2005/8/layout/hProcess7#1"/>
    <dgm:cxn modelId="{8BF2609E-0E5F-4B5D-9F8A-FA2DE56FD9DA}" type="presParOf" srcId="{3C44442F-110F-43EA-9113-4D2328E44D8B}" destId="{678D6F4C-7C86-4B34-BEA3-F855CC0DCE23}" srcOrd="2" destOrd="0" presId="urn:microsoft.com/office/officeart/2005/8/layout/hProcess7#1"/>
    <dgm:cxn modelId="{27BB3EAA-089D-41B2-9357-2F652F118BC4}" type="presParOf" srcId="{0AEACD6B-A1FE-46A9-80C0-0A6A6343DCFA}" destId="{7FA0CB02-4A69-4984-9955-73BA40DE7DE1}" srcOrd="3" destOrd="0" presId="urn:microsoft.com/office/officeart/2005/8/layout/hProcess7#1"/>
    <dgm:cxn modelId="{8B2B6174-6720-4FCB-8A1D-0299F4AC5F32}" type="presParOf" srcId="{0AEACD6B-A1FE-46A9-80C0-0A6A6343DCFA}" destId="{4FBC7AD4-793C-4ED9-80DB-71B1FB86B7D3}" srcOrd="4" destOrd="0" presId="urn:microsoft.com/office/officeart/2005/8/layout/hProcess7#1"/>
    <dgm:cxn modelId="{5861045D-F256-4400-82E3-E458931ACF87}" type="presParOf" srcId="{4FBC7AD4-793C-4ED9-80DB-71B1FB86B7D3}" destId="{2CBEF2E0-D981-489D-8A12-63B5788994A4}" srcOrd="0" destOrd="0" presId="urn:microsoft.com/office/officeart/2005/8/layout/hProcess7#1"/>
    <dgm:cxn modelId="{85D28CEE-82CC-4ED3-A546-B8E564031801}" type="presParOf" srcId="{4FBC7AD4-793C-4ED9-80DB-71B1FB86B7D3}" destId="{E3263300-48EA-4904-BD37-820EC903484E}" srcOrd="1" destOrd="0" presId="urn:microsoft.com/office/officeart/2005/8/layout/hProcess7#1"/>
    <dgm:cxn modelId="{AD0F743B-1045-4620-A4C6-3D30405A75D6}" type="presParOf" srcId="{4FBC7AD4-793C-4ED9-80DB-71B1FB86B7D3}" destId="{1D7D3AF7-0329-4C05-9D90-DF955F16A206}" srcOrd="2" destOrd="0" presId="urn:microsoft.com/office/officeart/2005/8/layout/hProcess7#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503954-4FB5-49A3-AF01-0EB15C3BBF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C4095A-F7CE-4638-98E4-5264EF10643A}">
      <dgm:prSet phldrT="[Text]" custT="1"/>
      <dgm:spPr/>
      <dgm:t>
        <a:bodyPr/>
        <a:lstStyle/>
        <a:p>
          <a:pPr>
            <a:lnSpc>
              <a:spcPct val="100000"/>
            </a:lnSpc>
          </a:pPr>
          <a:r>
            <a:rPr lang="en-US" sz="1800" dirty="0" smtClean="0">
              <a:latin typeface="Arial" pitchFamily="34" charset="0"/>
              <a:cs typeface="Arial" pitchFamily="34" charset="0"/>
            </a:rPr>
            <a:t>Determination based on regulations in KEES rules.</a:t>
          </a:r>
          <a:endParaRPr lang="en-US" sz="1800" dirty="0">
            <a:latin typeface="Arial" pitchFamily="34" charset="0"/>
            <a:cs typeface="Arial" pitchFamily="34" charset="0"/>
          </a:endParaRPr>
        </a:p>
      </dgm:t>
    </dgm:pt>
    <dgm:pt modelId="{CDC5215E-5B95-48D8-9B7B-9CBF00322619}" type="parTrans" cxnId="{45D47956-47C0-4FD3-B051-2E56B9C4AF8C}">
      <dgm:prSet/>
      <dgm:spPr/>
      <dgm:t>
        <a:bodyPr/>
        <a:lstStyle/>
        <a:p>
          <a:pPr>
            <a:lnSpc>
              <a:spcPct val="100000"/>
            </a:lnSpc>
          </a:pPr>
          <a:endParaRPr lang="en-US">
            <a:latin typeface="Arial" pitchFamily="34" charset="0"/>
            <a:cs typeface="Arial" pitchFamily="34" charset="0"/>
          </a:endParaRPr>
        </a:p>
      </dgm:t>
    </dgm:pt>
    <dgm:pt modelId="{3E0DA542-D84E-4283-94DD-DE21EBDCF5A0}" type="sibTrans" cxnId="{45D47956-47C0-4FD3-B051-2E56B9C4AF8C}">
      <dgm:prSet/>
      <dgm:spPr/>
      <dgm:t>
        <a:bodyPr/>
        <a:lstStyle/>
        <a:p>
          <a:pPr>
            <a:lnSpc>
              <a:spcPct val="100000"/>
            </a:lnSpc>
          </a:pPr>
          <a:endParaRPr lang="en-US">
            <a:latin typeface="Arial" pitchFamily="34" charset="0"/>
            <a:cs typeface="Arial" pitchFamily="34" charset="0"/>
          </a:endParaRPr>
        </a:p>
      </dgm:t>
    </dgm:pt>
    <dgm:pt modelId="{9655D8AD-E33E-4BE7-8DD3-D9B3A29C5568}">
      <dgm:prSet phldrT="[Text]" custT="1"/>
      <dgm:spPr/>
      <dgm:t>
        <a:bodyPr/>
        <a:lstStyle/>
        <a:p>
          <a:pPr>
            <a:lnSpc>
              <a:spcPct val="100000"/>
            </a:lnSpc>
          </a:pPr>
          <a:r>
            <a:rPr lang="en-US" sz="1800" dirty="0" smtClean="0">
              <a:latin typeface="Arial" pitchFamily="34" charset="0"/>
              <a:cs typeface="Arial" pitchFamily="34" charset="0"/>
            </a:rPr>
            <a:t>Override if determination was incorrect, for reasons other than data entry errors.</a:t>
          </a:r>
          <a:endParaRPr lang="en-US" sz="1800" dirty="0">
            <a:latin typeface="Arial" pitchFamily="34" charset="0"/>
            <a:cs typeface="Arial" pitchFamily="34" charset="0"/>
          </a:endParaRPr>
        </a:p>
      </dgm:t>
    </dgm:pt>
    <dgm:pt modelId="{C15327B5-F29D-47A5-ABCD-33943A840934}" type="parTrans" cxnId="{2CE2DD45-F556-49B4-809B-94842C23BB67}">
      <dgm:prSet/>
      <dgm:spPr/>
      <dgm:t>
        <a:bodyPr/>
        <a:lstStyle/>
        <a:p>
          <a:pPr>
            <a:lnSpc>
              <a:spcPct val="100000"/>
            </a:lnSpc>
          </a:pPr>
          <a:endParaRPr lang="en-US">
            <a:latin typeface="Arial" pitchFamily="34" charset="0"/>
            <a:cs typeface="Arial" pitchFamily="34" charset="0"/>
          </a:endParaRPr>
        </a:p>
      </dgm:t>
    </dgm:pt>
    <dgm:pt modelId="{ED186966-2D7A-48BA-ABC8-E4CCE1BBE05A}" type="sibTrans" cxnId="{2CE2DD45-F556-49B4-809B-94842C23BB67}">
      <dgm:prSet/>
      <dgm:spPr/>
      <dgm:t>
        <a:bodyPr/>
        <a:lstStyle/>
        <a:p>
          <a:pPr>
            <a:lnSpc>
              <a:spcPct val="100000"/>
            </a:lnSpc>
          </a:pPr>
          <a:endParaRPr lang="en-US">
            <a:latin typeface="Arial" pitchFamily="34" charset="0"/>
            <a:cs typeface="Arial" pitchFamily="34" charset="0"/>
          </a:endParaRPr>
        </a:p>
      </dgm:t>
    </dgm:pt>
    <dgm:pt modelId="{7A2FD3D8-F503-46CA-8E37-B7C39FDDF03A}">
      <dgm:prSet phldrT="[Text]" custT="1"/>
      <dgm:spPr>
        <a:solidFill>
          <a:srgbClr val="002569"/>
        </a:solidFill>
      </dgm:spPr>
      <dgm:t>
        <a:bodyPr/>
        <a:lstStyle/>
        <a:p>
          <a:pPr>
            <a:lnSpc>
              <a:spcPct val="100000"/>
            </a:lnSpc>
          </a:pPr>
          <a:r>
            <a:rPr lang="en-US" sz="2000" b="1" dirty="0" smtClean="0">
              <a:latin typeface="Arial" pitchFamily="34" charset="0"/>
              <a:cs typeface="Arial" pitchFamily="34" charset="0"/>
            </a:rPr>
            <a:t>Overriding</a:t>
          </a:r>
          <a:endParaRPr lang="en-US" sz="2000" b="1" dirty="0">
            <a:latin typeface="Arial" pitchFamily="34" charset="0"/>
            <a:cs typeface="Arial" pitchFamily="34" charset="0"/>
          </a:endParaRPr>
        </a:p>
      </dgm:t>
    </dgm:pt>
    <dgm:pt modelId="{F6A6712D-006D-46C5-A4B3-C28E9BAF3880}" type="parTrans" cxnId="{3A6D3463-7B3D-4C46-B637-972F638D1B8E}">
      <dgm:prSet/>
      <dgm:spPr/>
      <dgm:t>
        <a:bodyPr/>
        <a:lstStyle/>
        <a:p>
          <a:pPr>
            <a:lnSpc>
              <a:spcPct val="100000"/>
            </a:lnSpc>
          </a:pPr>
          <a:endParaRPr lang="en-US">
            <a:latin typeface="Arial" pitchFamily="34" charset="0"/>
            <a:cs typeface="Arial" pitchFamily="34" charset="0"/>
          </a:endParaRPr>
        </a:p>
      </dgm:t>
    </dgm:pt>
    <dgm:pt modelId="{66F82794-2B9A-47F0-946A-7ACC5353F4A6}" type="sibTrans" cxnId="{3A6D3463-7B3D-4C46-B637-972F638D1B8E}">
      <dgm:prSet/>
      <dgm:spPr/>
      <dgm:t>
        <a:bodyPr/>
        <a:lstStyle/>
        <a:p>
          <a:pPr>
            <a:lnSpc>
              <a:spcPct val="100000"/>
            </a:lnSpc>
          </a:pPr>
          <a:endParaRPr lang="en-US">
            <a:latin typeface="Arial" pitchFamily="34" charset="0"/>
            <a:cs typeface="Arial" pitchFamily="34" charset="0"/>
          </a:endParaRPr>
        </a:p>
      </dgm:t>
    </dgm:pt>
    <dgm:pt modelId="{FBCBF589-16AF-40EB-A420-854A9B8C3167}">
      <dgm:prSet phldrT="[Text]" custT="1"/>
      <dgm:spPr>
        <a:noFill/>
      </dgm:spPr>
      <dgm:t>
        <a:bodyPr/>
        <a:lstStyle/>
        <a:p>
          <a:pPr>
            <a:lnSpc>
              <a:spcPct val="100000"/>
            </a:lnSpc>
            <a:spcBef>
              <a:spcPts val="600"/>
            </a:spcBef>
          </a:pPr>
          <a:r>
            <a:rPr lang="en-US" sz="1800" dirty="0" smtClean="0">
              <a:latin typeface="Arial" pitchFamily="34" charset="0"/>
              <a:cs typeface="Arial" pitchFamily="34" charset="0"/>
            </a:rPr>
            <a:t>Changing the eligibility determination.</a:t>
          </a:r>
          <a:endParaRPr lang="en-US" sz="1800" dirty="0">
            <a:latin typeface="Arial" pitchFamily="34" charset="0"/>
            <a:cs typeface="Arial" pitchFamily="34" charset="0"/>
          </a:endParaRPr>
        </a:p>
      </dgm:t>
    </dgm:pt>
    <dgm:pt modelId="{456379C2-1E14-4247-8EB3-BB52C0DD7546}" type="parTrans" cxnId="{FA8BB8ED-5492-42F0-998D-177785DC613C}">
      <dgm:prSet/>
      <dgm:spPr/>
      <dgm:t>
        <a:bodyPr/>
        <a:lstStyle/>
        <a:p>
          <a:pPr>
            <a:lnSpc>
              <a:spcPct val="100000"/>
            </a:lnSpc>
          </a:pPr>
          <a:endParaRPr lang="en-US">
            <a:latin typeface="Arial" pitchFamily="34" charset="0"/>
            <a:cs typeface="Arial" pitchFamily="34" charset="0"/>
          </a:endParaRPr>
        </a:p>
      </dgm:t>
    </dgm:pt>
    <dgm:pt modelId="{201422E6-5BE0-40EA-81FA-62E76A4D8ADB}" type="sibTrans" cxnId="{FA8BB8ED-5492-42F0-998D-177785DC613C}">
      <dgm:prSet/>
      <dgm:spPr/>
      <dgm:t>
        <a:bodyPr/>
        <a:lstStyle/>
        <a:p>
          <a:pPr>
            <a:lnSpc>
              <a:spcPct val="100000"/>
            </a:lnSpc>
          </a:pPr>
          <a:endParaRPr lang="en-US">
            <a:latin typeface="Arial" pitchFamily="34" charset="0"/>
            <a:cs typeface="Arial" pitchFamily="34" charset="0"/>
          </a:endParaRPr>
        </a:p>
      </dgm:t>
    </dgm:pt>
    <dgm:pt modelId="{E7A06AFA-CCDF-4C09-B2D7-5FC916A7C48A}">
      <dgm:prSet phldrT="[Text]" custT="1"/>
      <dgm:spPr>
        <a:solidFill>
          <a:srgbClr val="002569"/>
        </a:solidFill>
      </dgm:spPr>
      <dgm:t>
        <a:bodyPr/>
        <a:lstStyle/>
        <a:p>
          <a:pPr>
            <a:lnSpc>
              <a:spcPct val="100000"/>
            </a:lnSpc>
          </a:pPr>
          <a:r>
            <a:rPr lang="en-US" sz="2000" b="1" dirty="0" smtClean="0">
              <a:latin typeface="Arial" pitchFamily="34" charset="0"/>
              <a:cs typeface="Arial" pitchFamily="34" charset="0"/>
            </a:rPr>
            <a:t>Program Configuration</a:t>
          </a:r>
          <a:endParaRPr lang="en-US" sz="2000" b="1" dirty="0">
            <a:latin typeface="Arial" pitchFamily="34" charset="0"/>
            <a:cs typeface="Arial" pitchFamily="34" charset="0"/>
          </a:endParaRPr>
        </a:p>
      </dgm:t>
    </dgm:pt>
    <dgm:pt modelId="{0EE58A44-9F80-4C4F-A28B-F3AE9778F7B7}" type="parTrans" cxnId="{DDD7DCFC-EEDE-4B22-A3D8-A5C9F698D236}">
      <dgm:prSet/>
      <dgm:spPr/>
      <dgm:t>
        <a:bodyPr/>
        <a:lstStyle/>
        <a:p>
          <a:pPr>
            <a:lnSpc>
              <a:spcPct val="100000"/>
            </a:lnSpc>
          </a:pPr>
          <a:endParaRPr lang="en-US">
            <a:latin typeface="Arial" pitchFamily="34" charset="0"/>
            <a:cs typeface="Arial" pitchFamily="34" charset="0"/>
          </a:endParaRPr>
        </a:p>
      </dgm:t>
    </dgm:pt>
    <dgm:pt modelId="{209C99F4-401B-4A7A-A027-C3E2BCE52D43}" type="sibTrans" cxnId="{DDD7DCFC-EEDE-4B22-A3D8-A5C9F698D236}">
      <dgm:prSet/>
      <dgm:spPr/>
      <dgm:t>
        <a:bodyPr/>
        <a:lstStyle/>
        <a:p>
          <a:pPr>
            <a:lnSpc>
              <a:spcPct val="100000"/>
            </a:lnSpc>
          </a:pPr>
          <a:endParaRPr lang="en-US">
            <a:latin typeface="Arial" pitchFamily="34" charset="0"/>
            <a:cs typeface="Arial" pitchFamily="34" charset="0"/>
          </a:endParaRPr>
        </a:p>
      </dgm:t>
    </dgm:pt>
    <dgm:pt modelId="{E2A91676-1CDC-4E66-B9F7-B3A5DEE812BA}">
      <dgm:prSet phldrT="[Text]" custT="1"/>
      <dgm:spPr>
        <a:noFill/>
      </dgm:spPr>
      <dgm:t>
        <a:bodyPr/>
        <a:lstStyle/>
        <a:p>
          <a:pPr>
            <a:lnSpc>
              <a:spcPct val="100000"/>
            </a:lnSpc>
            <a:spcBef>
              <a:spcPts val="600"/>
            </a:spcBef>
          </a:pPr>
          <a:r>
            <a:rPr lang="en-US" sz="1800" dirty="0" smtClean="0">
              <a:latin typeface="Arial" pitchFamily="34" charset="0"/>
              <a:cs typeface="Arial" pitchFamily="34" charset="0"/>
            </a:rPr>
            <a:t>Determining eligibility outside of KEES rules.</a:t>
          </a:r>
          <a:endParaRPr lang="en-US" sz="1800" dirty="0">
            <a:latin typeface="Arial" pitchFamily="34" charset="0"/>
            <a:cs typeface="Arial" pitchFamily="34" charset="0"/>
          </a:endParaRPr>
        </a:p>
      </dgm:t>
    </dgm:pt>
    <dgm:pt modelId="{DEB3CC6B-1166-48EF-93B9-0C311F1B2E50}" type="parTrans" cxnId="{951437E1-01B7-4ACD-B64A-099A94E44F7E}">
      <dgm:prSet/>
      <dgm:spPr/>
    </dgm:pt>
    <dgm:pt modelId="{4F7CE5DA-1F4D-4E50-8751-225EE81FB886}" type="sibTrans" cxnId="{951437E1-01B7-4ACD-B64A-099A94E44F7E}">
      <dgm:prSet/>
      <dgm:spPr/>
    </dgm:pt>
    <dgm:pt modelId="{7AF53050-3C80-47CC-84A8-EB62ED5C895E}" type="pres">
      <dgm:prSet presAssocID="{A9503954-4FB5-49A3-AF01-0EB15C3BBFF0}" presName="linear" presStyleCnt="0">
        <dgm:presLayoutVars>
          <dgm:animLvl val="lvl"/>
          <dgm:resizeHandles val="exact"/>
        </dgm:presLayoutVars>
      </dgm:prSet>
      <dgm:spPr/>
      <dgm:t>
        <a:bodyPr/>
        <a:lstStyle/>
        <a:p>
          <a:endParaRPr lang="en-US"/>
        </a:p>
      </dgm:t>
    </dgm:pt>
    <dgm:pt modelId="{8141A7E6-5815-411E-9546-DDD68F21F81A}" type="pres">
      <dgm:prSet presAssocID="{7A2FD3D8-F503-46CA-8E37-B7C39FDDF03A}" presName="parentText" presStyleLbl="node1" presStyleIdx="0" presStyleCnt="2" custScaleY="74048">
        <dgm:presLayoutVars>
          <dgm:chMax val="0"/>
          <dgm:bulletEnabled val="1"/>
        </dgm:presLayoutVars>
      </dgm:prSet>
      <dgm:spPr/>
      <dgm:t>
        <a:bodyPr/>
        <a:lstStyle/>
        <a:p>
          <a:endParaRPr lang="en-US"/>
        </a:p>
      </dgm:t>
    </dgm:pt>
    <dgm:pt modelId="{DBD60E27-92B6-4B04-93E2-1FDD5E7A88BF}" type="pres">
      <dgm:prSet presAssocID="{7A2FD3D8-F503-46CA-8E37-B7C39FDDF03A}" presName="childText" presStyleLbl="revTx" presStyleIdx="0" presStyleCnt="2">
        <dgm:presLayoutVars>
          <dgm:bulletEnabled val="1"/>
        </dgm:presLayoutVars>
      </dgm:prSet>
      <dgm:spPr/>
      <dgm:t>
        <a:bodyPr/>
        <a:lstStyle/>
        <a:p>
          <a:endParaRPr lang="en-US"/>
        </a:p>
      </dgm:t>
    </dgm:pt>
    <dgm:pt modelId="{F39BBCA1-A1EB-47BC-B803-4E68E0B6DA43}" type="pres">
      <dgm:prSet presAssocID="{E7A06AFA-CCDF-4C09-B2D7-5FC916A7C48A}" presName="parentText" presStyleLbl="node1" presStyleIdx="1" presStyleCnt="2" custScaleY="67817">
        <dgm:presLayoutVars>
          <dgm:chMax val="0"/>
          <dgm:bulletEnabled val="1"/>
        </dgm:presLayoutVars>
      </dgm:prSet>
      <dgm:spPr/>
      <dgm:t>
        <a:bodyPr/>
        <a:lstStyle/>
        <a:p>
          <a:endParaRPr lang="en-US"/>
        </a:p>
      </dgm:t>
    </dgm:pt>
    <dgm:pt modelId="{3E7E90AA-325F-47D0-90E1-12E01D213BC7}" type="pres">
      <dgm:prSet presAssocID="{E7A06AFA-CCDF-4C09-B2D7-5FC916A7C48A}" presName="childText" presStyleLbl="revTx" presStyleIdx="1" presStyleCnt="2">
        <dgm:presLayoutVars>
          <dgm:bulletEnabled val="1"/>
        </dgm:presLayoutVars>
      </dgm:prSet>
      <dgm:spPr/>
      <dgm:t>
        <a:bodyPr/>
        <a:lstStyle/>
        <a:p>
          <a:endParaRPr lang="en-US"/>
        </a:p>
      </dgm:t>
    </dgm:pt>
  </dgm:ptLst>
  <dgm:cxnLst>
    <dgm:cxn modelId="{F2B46C0D-5C6B-4691-ADC2-0228ACE8BEC4}" type="presOf" srcId="{E2A91676-1CDC-4E66-B9F7-B3A5DEE812BA}" destId="{DBD60E27-92B6-4B04-93E2-1FDD5E7A88BF}" srcOrd="0" destOrd="1" presId="urn:microsoft.com/office/officeart/2005/8/layout/vList2"/>
    <dgm:cxn modelId="{87633F7C-19FF-4212-9A4F-8EA8BCC9A706}" type="presOf" srcId="{E3C4095A-F7CE-4638-98E4-5264EF10643A}" destId="{3E7E90AA-325F-47D0-90E1-12E01D213BC7}" srcOrd="0" destOrd="0" presId="urn:microsoft.com/office/officeart/2005/8/layout/vList2"/>
    <dgm:cxn modelId="{16319B7D-E4DB-4D2E-97B9-0BFD1F13AF92}" type="presOf" srcId="{A9503954-4FB5-49A3-AF01-0EB15C3BBFF0}" destId="{7AF53050-3C80-47CC-84A8-EB62ED5C895E}" srcOrd="0" destOrd="0" presId="urn:microsoft.com/office/officeart/2005/8/layout/vList2"/>
    <dgm:cxn modelId="{2CE2DD45-F556-49B4-809B-94842C23BB67}" srcId="{E7A06AFA-CCDF-4C09-B2D7-5FC916A7C48A}" destId="{9655D8AD-E33E-4BE7-8DD3-D9B3A29C5568}" srcOrd="1" destOrd="0" parTransId="{C15327B5-F29D-47A5-ABCD-33943A840934}" sibTransId="{ED186966-2D7A-48BA-ABC8-E4CCE1BBE05A}"/>
    <dgm:cxn modelId="{3A6D3463-7B3D-4C46-B637-972F638D1B8E}" srcId="{A9503954-4FB5-49A3-AF01-0EB15C3BBFF0}" destId="{7A2FD3D8-F503-46CA-8E37-B7C39FDDF03A}" srcOrd="0" destOrd="0" parTransId="{F6A6712D-006D-46C5-A4B3-C28E9BAF3880}" sibTransId="{66F82794-2B9A-47F0-946A-7ACC5353F4A6}"/>
    <dgm:cxn modelId="{45D47956-47C0-4FD3-B051-2E56B9C4AF8C}" srcId="{E7A06AFA-CCDF-4C09-B2D7-5FC916A7C48A}" destId="{E3C4095A-F7CE-4638-98E4-5264EF10643A}" srcOrd="0" destOrd="0" parTransId="{CDC5215E-5B95-48D8-9B7B-9CBF00322619}" sibTransId="{3E0DA542-D84E-4283-94DD-DE21EBDCF5A0}"/>
    <dgm:cxn modelId="{FA8BB8ED-5492-42F0-998D-177785DC613C}" srcId="{7A2FD3D8-F503-46CA-8E37-B7C39FDDF03A}" destId="{FBCBF589-16AF-40EB-A420-854A9B8C3167}" srcOrd="0" destOrd="0" parTransId="{456379C2-1E14-4247-8EB3-BB52C0DD7546}" sibTransId="{201422E6-5BE0-40EA-81FA-62E76A4D8ADB}"/>
    <dgm:cxn modelId="{DDD7DCFC-EEDE-4B22-A3D8-A5C9F698D236}" srcId="{A9503954-4FB5-49A3-AF01-0EB15C3BBFF0}" destId="{E7A06AFA-CCDF-4C09-B2D7-5FC916A7C48A}" srcOrd="1" destOrd="0" parTransId="{0EE58A44-9F80-4C4F-A28B-F3AE9778F7B7}" sibTransId="{209C99F4-401B-4A7A-A027-C3E2BCE52D43}"/>
    <dgm:cxn modelId="{440136F1-B2C2-4FE5-9F40-9D64DD68A214}" type="presOf" srcId="{9655D8AD-E33E-4BE7-8DD3-D9B3A29C5568}" destId="{3E7E90AA-325F-47D0-90E1-12E01D213BC7}" srcOrd="0" destOrd="1" presId="urn:microsoft.com/office/officeart/2005/8/layout/vList2"/>
    <dgm:cxn modelId="{AC26D47E-4B95-473D-A584-100B092796D5}" type="presOf" srcId="{E7A06AFA-CCDF-4C09-B2D7-5FC916A7C48A}" destId="{F39BBCA1-A1EB-47BC-B803-4E68E0B6DA43}" srcOrd="0" destOrd="0" presId="urn:microsoft.com/office/officeart/2005/8/layout/vList2"/>
    <dgm:cxn modelId="{7E42AB00-DCA7-42F6-9D71-2C6DF70AEFE7}" type="presOf" srcId="{7A2FD3D8-F503-46CA-8E37-B7C39FDDF03A}" destId="{8141A7E6-5815-411E-9546-DDD68F21F81A}" srcOrd="0" destOrd="0" presId="urn:microsoft.com/office/officeart/2005/8/layout/vList2"/>
    <dgm:cxn modelId="{951437E1-01B7-4ACD-B64A-099A94E44F7E}" srcId="{7A2FD3D8-F503-46CA-8E37-B7C39FDDF03A}" destId="{E2A91676-1CDC-4E66-B9F7-B3A5DEE812BA}" srcOrd="1" destOrd="0" parTransId="{DEB3CC6B-1166-48EF-93B9-0C311F1B2E50}" sibTransId="{4F7CE5DA-1F4D-4E50-8751-225EE81FB886}"/>
    <dgm:cxn modelId="{3302F26C-9D7A-4876-A7FF-2C235E113BF0}" type="presOf" srcId="{FBCBF589-16AF-40EB-A420-854A9B8C3167}" destId="{DBD60E27-92B6-4B04-93E2-1FDD5E7A88BF}" srcOrd="0" destOrd="0" presId="urn:microsoft.com/office/officeart/2005/8/layout/vList2"/>
    <dgm:cxn modelId="{65A05A5E-F2B8-4A69-AAAB-75BE53E696E4}" type="presParOf" srcId="{7AF53050-3C80-47CC-84A8-EB62ED5C895E}" destId="{8141A7E6-5815-411E-9546-DDD68F21F81A}" srcOrd="0" destOrd="0" presId="urn:microsoft.com/office/officeart/2005/8/layout/vList2"/>
    <dgm:cxn modelId="{319CCDFD-603B-487E-87D9-7A485A20F78A}" type="presParOf" srcId="{7AF53050-3C80-47CC-84A8-EB62ED5C895E}" destId="{DBD60E27-92B6-4B04-93E2-1FDD5E7A88BF}" srcOrd="1" destOrd="0" presId="urn:microsoft.com/office/officeart/2005/8/layout/vList2"/>
    <dgm:cxn modelId="{96D4A01C-22C1-4D25-95B7-4B74FF5256CD}" type="presParOf" srcId="{7AF53050-3C80-47CC-84A8-EB62ED5C895E}" destId="{F39BBCA1-A1EB-47BC-B803-4E68E0B6DA43}" srcOrd="2" destOrd="0" presId="urn:microsoft.com/office/officeart/2005/8/layout/vList2"/>
    <dgm:cxn modelId="{D792236A-B514-4970-9958-8849634820A8}" type="presParOf" srcId="{7AF53050-3C80-47CC-84A8-EB62ED5C895E}" destId="{3E7E90AA-325F-47D0-90E1-12E01D213BC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503954-4FB5-49A3-AF01-0EB15C3BBF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C4095A-F7CE-4638-98E4-5264EF10643A}">
      <dgm:prSet phldrT="[Text]" custT="1"/>
      <dgm:spPr/>
      <dgm:t>
        <a:bodyPr/>
        <a:lstStyle/>
        <a:p>
          <a:pPr>
            <a:lnSpc>
              <a:spcPct val="100000"/>
            </a:lnSpc>
          </a:pPr>
          <a:r>
            <a:rPr lang="en-US" sz="1800" dirty="0" smtClean="0">
              <a:latin typeface="Arial" pitchFamily="34" charset="0"/>
              <a:cs typeface="Arial" pitchFamily="34" charset="0"/>
            </a:rPr>
            <a:t>Determination based on regulations.</a:t>
          </a:r>
          <a:endParaRPr lang="en-US" sz="1800" dirty="0">
            <a:latin typeface="Arial" pitchFamily="34" charset="0"/>
            <a:cs typeface="Arial" pitchFamily="34" charset="0"/>
          </a:endParaRPr>
        </a:p>
      </dgm:t>
    </dgm:pt>
    <dgm:pt modelId="{CDC5215E-5B95-48D8-9B7B-9CBF00322619}" type="parTrans" cxnId="{45D47956-47C0-4FD3-B051-2E56B9C4AF8C}">
      <dgm:prSet/>
      <dgm:spPr/>
      <dgm:t>
        <a:bodyPr/>
        <a:lstStyle/>
        <a:p>
          <a:pPr>
            <a:lnSpc>
              <a:spcPct val="100000"/>
            </a:lnSpc>
          </a:pPr>
          <a:endParaRPr lang="en-US">
            <a:latin typeface="Arial" pitchFamily="34" charset="0"/>
            <a:cs typeface="Arial" pitchFamily="34" charset="0"/>
          </a:endParaRPr>
        </a:p>
      </dgm:t>
    </dgm:pt>
    <dgm:pt modelId="{3E0DA542-D84E-4283-94DD-DE21EBDCF5A0}" type="sibTrans" cxnId="{45D47956-47C0-4FD3-B051-2E56B9C4AF8C}">
      <dgm:prSet/>
      <dgm:spPr/>
      <dgm:t>
        <a:bodyPr/>
        <a:lstStyle/>
        <a:p>
          <a:pPr>
            <a:lnSpc>
              <a:spcPct val="100000"/>
            </a:lnSpc>
          </a:pPr>
          <a:endParaRPr lang="en-US">
            <a:latin typeface="Arial" pitchFamily="34" charset="0"/>
            <a:cs typeface="Arial" pitchFamily="34" charset="0"/>
          </a:endParaRPr>
        </a:p>
      </dgm:t>
    </dgm:pt>
    <dgm:pt modelId="{9655D8AD-E33E-4BE7-8DD3-D9B3A29C5568}">
      <dgm:prSet phldrT="[Text]" custT="1"/>
      <dgm:spPr/>
      <dgm:t>
        <a:bodyPr/>
        <a:lstStyle/>
        <a:p>
          <a:pPr>
            <a:lnSpc>
              <a:spcPct val="100000"/>
            </a:lnSpc>
          </a:pPr>
          <a:r>
            <a:rPr lang="en-US" sz="1800" dirty="0" smtClean="0">
              <a:latin typeface="Arial" pitchFamily="34" charset="0"/>
              <a:cs typeface="Arial" pitchFamily="34" charset="0"/>
            </a:rPr>
            <a:t>Override if determination was incorrect, for reasons other than data entry errors.</a:t>
          </a:r>
          <a:endParaRPr lang="en-US" sz="1800" dirty="0">
            <a:latin typeface="Arial" pitchFamily="34" charset="0"/>
            <a:cs typeface="Arial" pitchFamily="34" charset="0"/>
          </a:endParaRPr>
        </a:p>
      </dgm:t>
    </dgm:pt>
    <dgm:pt modelId="{C15327B5-F29D-47A5-ABCD-33943A840934}" type="parTrans" cxnId="{2CE2DD45-F556-49B4-809B-94842C23BB67}">
      <dgm:prSet/>
      <dgm:spPr/>
      <dgm:t>
        <a:bodyPr/>
        <a:lstStyle/>
        <a:p>
          <a:pPr>
            <a:lnSpc>
              <a:spcPct val="100000"/>
            </a:lnSpc>
          </a:pPr>
          <a:endParaRPr lang="en-US">
            <a:latin typeface="Arial" pitchFamily="34" charset="0"/>
            <a:cs typeface="Arial" pitchFamily="34" charset="0"/>
          </a:endParaRPr>
        </a:p>
      </dgm:t>
    </dgm:pt>
    <dgm:pt modelId="{ED186966-2D7A-48BA-ABC8-E4CCE1BBE05A}" type="sibTrans" cxnId="{2CE2DD45-F556-49B4-809B-94842C23BB67}">
      <dgm:prSet/>
      <dgm:spPr/>
      <dgm:t>
        <a:bodyPr/>
        <a:lstStyle/>
        <a:p>
          <a:pPr>
            <a:lnSpc>
              <a:spcPct val="100000"/>
            </a:lnSpc>
          </a:pPr>
          <a:endParaRPr lang="en-US">
            <a:latin typeface="Arial" pitchFamily="34" charset="0"/>
            <a:cs typeface="Arial" pitchFamily="34" charset="0"/>
          </a:endParaRPr>
        </a:p>
      </dgm:t>
    </dgm:pt>
    <dgm:pt modelId="{7A2FD3D8-F503-46CA-8E37-B7C39FDDF03A}">
      <dgm:prSet phldrT="[Text]" custT="1"/>
      <dgm:spPr>
        <a:solidFill>
          <a:srgbClr val="002569"/>
        </a:solidFill>
      </dgm:spPr>
      <dgm:t>
        <a:bodyPr/>
        <a:lstStyle/>
        <a:p>
          <a:pPr>
            <a:lnSpc>
              <a:spcPct val="100000"/>
            </a:lnSpc>
          </a:pPr>
          <a:r>
            <a:rPr lang="en-US" sz="2000" b="1" dirty="0" smtClean="0">
              <a:latin typeface="Arial" pitchFamily="34" charset="0"/>
              <a:cs typeface="Arial" pitchFamily="34" charset="0"/>
            </a:rPr>
            <a:t>Medical Summary </a:t>
          </a:r>
          <a:endParaRPr lang="en-US" sz="2000" b="1" dirty="0">
            <a:latin typeface="Arial" pitchFamily="34" charset="0"/>
            <a:cs typeface="Arial" pitchFamily="34" charset="0"/>
          </a:endParaRPr>
        </a:p>
      </dgm:t>
    </dgm:pt>
    <dgm:pt modelId="{F6A6712D-006D-46C5-A4B3-C28E9BAF3880}" type="parTrans" cxnId="{3A6D3463-7B3D-4C46-B637-972F638D1B8E}">
      <dgm:prSet/>
      <dgm:spPr/>
      <dgm:t>
        <a:bodyPr/>
        <a:lstStyle/>
        <a:p>
          <a:pPr>
            <a:lnSpc>
              <a:spcPct val="100000"/>
            </a:lnSpc>
          </a:pPr>
          <a:endParaRPr lang="en-US">
            <a:latin typeface="Arial" pitchFamily="34" charset="0"/>
            <a:cs typeface="Arial" pitchFamily="34" charset="0"/>
          </a:endParaRPr>
        </a:p>
      </dgm:t>
    </dgm:pt>
    <dgm:pt modelId="{66F82794-2B9A-47F0-946A-7ACC5353F4A6}" type="sibTrans" cxnId="{3A6D3463-7B3D-4C46-B637-972F638D1B8E}">
      <dgm:prSet/>
      <dgm:spPr/>
      <dgm:t>
        <a:bodyPr/>
        <a:lstStyle/>
        <a:p>
          <a:pPr>
            <a:lnSpc>
              <a:spcPct val="100000"/>
            </a:lnSpc>
          </a:pPr>
          <a:endParaRPr lang="en-US">
            <a:latin typeface="Arial" pitchFamily="34" charset="0"/>
            <a:cs typeface="Arial" pitchFamily="34" charset="0"/>
          </a:endParaRPr>
        </a:p>
      </dgm:t>
    </dgm:pt>
    <dgm:pt modelId="{FBCBF589-16AF-40EB-A420-854A9B8C3167}">
      <dgm:prSet phldrT="[Text]" custT="1"/>
      <dgm:spPr>
        <a:noFill/>
      </dgm:spPr>
      <dgm:t>
        <a:bodyPr/>
        <a:lstStyle/>
        <a:p>
          <a:pPr>
            <a:lnSpc>
              <a:spcPct val="100000"/>
            </a:lnSpc>
            <a:spcBef>
              <a:spcPts val="600"/>
            </a:spcBef>
          </a:pPr>
          <a:r>
            <a:rPr lang="en-US" sz="1800" dirty="0" smtClean="0">
              <a:latin typeface="Arial" pitchFamily="34" charset="0"/>
              <a:cs typeface="Arial" pitchFamily="34" charset="0"/>
            </a:rPr>
            <a:t>Regulation Change</a:t>
          </a:r>
          <a:endParaRPr lang="en-US" sz="1800" dirty="0">
            <a:latin typeface="Arial" pitchFamily="34" charset="0"/>
            <a:cs typeface="Arial" pitchFamily="34" charset="0"/>
          </a:endParaRPr>
        </a:p>
      </dgm:t>
    </dgm:pt>
    <dgm:pt modelId="{456379C2-1E14-4247-8EB3-BB52C0DD7546}" type="parTrans" cxnId="{FA8BB8ED-5492-42F0-998D-177785DC613C}">
      <dgm:prSet/>
      <dgm:spPr/>
      <dgm:t>
        <a:bodyPr/>
        <a:lstStyle/>
        <a:p>
          <a:pPr>
            <a:lnSpc>
              <a:spcPct val="100000"/>
            </a:lnSpc>
          </a:pPr>
          <a:endParaRPr lang="en-US">
            <a:latin typeface="Arial" pitchFamily="34" charset="0"/>
            <a:cs typeface="Arial" pitchFamily="34" charset="0"/>
          </a:endParaRPr>
        </a:p>
      </dgm:t>
    </dgm:pt>
    <dgm:pt modelId="{201422E6-5BE0-40EA-81FA-62E76A4D8ADB}" type="sibTrans" cxnId="{FA8BB8ED-5492-42F0-998D-177785DC613C}">
      <dgm:prSet/>
      <dgm:spPr/>
      <dgm:t>
        <a:bodyPr/>
        <a:lstStyle/>
        <a:p>
          <a:pPr>
            <a:lnSpc>
              <a:spcPct val="100000"/>
            </a:lnSpc>
          </a:pPr>
          <a:endParaRPr lang="en-US">
            <a:latin typeface="Arial" pitchFamily="34" charset="0"/>
            <a:cs typeface="Arial" pitchFamily="34" charset="0"/>
          </a:endParaRPr>
        </a:p>
      </dgm:t>
    </dgm:pt>
    <dgm:pt modelId="{E7A06AFA-CCDF-4C09-B2D7-5FC916A7C48A}">
      <dgm:prSet phldrT="[Text]" custT="1"/>
      <dgm:spPr>
        <a:solidFill>
          <a:srgbClr val="002569"/>
        </a:solidFill>
      </dgm:spPr>
      <dgm:t>
        <a:bodyPr/>
        <a:lstStyle/>
        <a:p>
          <a:pPr>
            <a:lnSpc>
              <a:spcPct val="100000"/>
            </a:lnSpc>
          </a:pPr>
          <a:r>
            <a:rPr lang="en-US" sz="2000" b="1" dirty="0" smtClean="0">
              <a:latin typeface="Arial" pitchFamily="34" charset="0"/>
              <a:cs typeface="Arial" pitchFamily="34" charset="0"/>
            </a:rPr>
            <a:t>Override Medical Summary </a:t>
          </a:r>
          <a:endParaRPr lang="en-US" sz="2000" b="1" dirty="0">
            <a:latin typeface="Arial" pitchFamily="34" charset="0"/>
            <a:cs typeface="Arial" pitchFamily="34" charset="0"/>
          </a:endParaRPr>
        </a:p>
      </dgm:t>
    </dgm:pt>
    <dgm:pt modelId="{0EE58A44-9F80-4C4F-A28B-F3AE9778F7B7}" type="parTrans" cxnId="{DDD7DCFC-EEDE-4B22-A3D8-A5C9F698D236}">
      <dgm:prSet/>
      <dgm:spPr/>
      <dgm:t>
        <a:bodyPr/>
        <a:lstStyle/>
        <a:p>
          <a:pPr>
            <a:lnSpc>
              <a:spcPct val="100000"/>
            </a:lnSpc>
          </a:pPr>
          <a:endParaRPr lang="en-US">
            <a:latin typeface="Arial" pitchFamily="34" charset="0"/>
            <a:cs typeface="Arial" pitchFamily="34" charset="0"/>
          </a:endParaRPr>
        </a:p>
      </dgm:t>
    </dgm:pt>
    <dgm:pt modelId="{209C99F4-401B-4A7A-A027-C3E2BCE52D43}" type="sibTrans" cxnId="{DDD7DCFC-EEDE-4B22-A3D8-A5C9F698D236}">
      <dgm:prSet/>
      <dgm:spPr/>
      <dgm:t>
        <a:bodyPr/>
        <a:lstStyle/>
        <a:p>
          <a:pPr>
            <a:lnSpc>
              <a:spcPct val="100000"/>
            </a:lnSpc>
          </a:pPr>
          <a:endParaRPr lang="en-US">
            <a:latin typeface="Arial" pitchFamily="34" charset="0"/>
            <a:cs typeface="Arial" pitchFamily="34" charset="0"/>
          </a:endParaRPr>
        </a:p>
      </dgm:t>
    </dgm:pt>
    <dgm:pt modelId="{97EC0AD0-7759-4D5F-9DE7-35E18C961F32}">
      <dgm:prSet phldrT="[Text]" custT="1"/>
      <dgm:spPr>
        <a:noFill/>
      </dgm:spPr>
      <dgm:t>
        <a:bodyPr/>
        <a:lstStyle/>
        <a:p>
          <a:pPr>
            <a:lnSpc>
              <a:spcPct val="100000"/>
            </a:lnSpc>
            <a:spcBef>
              <a:spcPts val="600"/>
            </a:spcBef>
          </a:pPr>
          <a:r>
            <a:rPr lang="en-US" sz="1800" dirty="0" smtClean="0">
              <a:latin typeface="Arial" pitchFamily="34" charset="0"/>
              <a:cs typeface="Arial" pitchFamily="34" charset="0"/>
            </a:rPr>
            <a:t>New Policy</a:t>
          </a:r>
          <a:endParaRPr lang="en-US" sz="1800" dirty="0">
            <a:latin typeface="Arial" pitchFamily="34" charset="0"/>
            <a:cs typeface="Arial" pitchFamily="34" charset="0"/>
          </a:endParaRPr>
        </a:p>
      </dgm:t>
    </dgm:pt>
    <dgm:pt modelId="{C961C7CF-6374-4DF8-8B20-7FE4058E5B34}" type="parTrans" cxnId="{79B356EC-335C-42B2-A8E0-92930CCAC013}">
      <dgm:prSet/>
      <dgm:spPr/>
      <dgm:t>
        <a:bodyPr/>
        <a:lstStyle/>
        <a:p>
          <a:endParaRPr lang="en-US"/>
        </a:p>
      </dgm:t>
    </dgm:pt>
    <dgm:pt modelId="{7AD92984-8F58-47E9-9CEE-0751E4F481C7}" type="sibTrans" cxnId="{79B356EC-335C-42B2-A8E0-92930CCAC013}">
      <dgm:prSet/>
      <dgm:spPr/>
      <dgm:t>
        <a:bodyPr/>
        <a:lstStyle/>
        <a:p>
          <a:endParaRPr lang="en-US"/>
        </a:p>
      </dgm:t>
    </dgm:pt>
    <dgm:pt modelId="{657CF01C-E742-4041-89F3-9E38815909C8}">
      <dgm:prSet phldrT="[Text]" custT="1"/>
      <dgm:spPr>
        <a:noFill/>
      </dgm:spPr>
      <dgm:t>
        <a:bodyPr/>
        <a:lstStyle/>
        <a:p>
          <a:pPr>
            <a:lnSpc>
              <a:spcPct val="100000"/>
            </a:lnSpc>
            <a:spcBef>
              <a:spcPts val="600"/>
            </a:spcBef>
          </a:pPr>
          <a:r>
            <a:rPr lang="en-US" sz="1800" dirty="0" smtClean="0">
              <a:latin typeface="Arial" pitchFamily="34" charset="0"/>
              <a:cs typeface="Arial" pitchFamily="34" charset="0"/>
            </a:rPr>
            <a:t>Manual EDBC Program </a:t>
          </a:r>
          <a:endParaRPr lang="en-US" sz="1800" dirty="0">
            <a:latin typeface="Arial" pitchFamily="34" charset="0"/>
            <a:cs typeface="Arial" pitchFamily="34" charset="0"/>
          </a:endParaRPr>
        </a:p>
      </dgm:t>
    </dgm:pt>
    <dgm:pt modelId="{6E212CA0-472E-4750-881D-073F1DDEA441}" type="parTrans" cxnId="{0B4160F3-206C-4593-AA08-56564021D83E}">
      <dgm:prSet/>
      <dgm:spPr/>
      <dgm:t>
        <a:bodyPr/>
        <a:lstStyle/>
        <a:p>
          <a:endParaRPr lang="en-US"/>
        </a:p>
      </dgm:t>
    </dgm:pt>
    <dgm:pt modelId="{B381DFB3-543D-433F-A7FB-274E4797746B}" type="sibTrans" cxnId="{0B4160F3-206C-4593-AA08-56564021D83E}">
      <dgm:prSet/>
      <dgm:spPr/>
      <dgm:t>
        <a:bodyPr/>
        <a:lstStyle/>
        <a:p>
          <a:endParaRPr lang="en-US"/>
        </a:p>
      </dgm:t>
    </dgm:pt>
    <dgm:pt modelId="{7AF53050-3C80-47CC-84A8-EB62ED5C895E}" type="pres">
      <dgm:prSet presAssocID="{A9503954-4FB5-49A3-AF01-0EB15C3BBFF0}" presName="linear" presStyleCnt="0">
        <dgm:presLayoutVars>
          <dgm:animLvl val="lvl"/>
          <dgm:resizeHandles val="exact"/>
        </dgm:presLayoutVars>
      </dgm:prSet>
      <dgm:spPr/>
      <dgm:t>
        <a:bodyPr/>
        <a:lstStyle/>
        <a:p>
          <a:endParaRPr lang="en-US"/>
        </a:p>
      </dgm:t>
    </dgm:pt>
    <dgm:pt modelId="{8141A7E6-5815-411E-9546-DDD68F21F81A}" type="pres">
      <dgm:prSet presAssocID="{7A2FD3D8-F503-46CA-8E37-B7C39FDDF03A}" presName="parentText" presStyleLbl="node1" presStyleIdx="0" presStyleCnt="2" custScaleY="74048">
        <dgm:presLayoutVars>
          <dgm:chMax val="0"/>
          <dgm:bulletEnabled val="1"/>
        </dgm:presLayoutVars>
      </dgm:prSet>
      <dgm:spPr/>
      <dgm:t>
        <a:bodyPr/>
        <a:lstStyle/>
        <a:p>
          <a:endParaRPr lang="en-US"/>
        </a:p>
      </dgm:t>
    </dgm:pt>
    <dgm:pt modelId="{DBD60E27-92B6-4B04-93E2-1FDD5E7A88BF}" type="pres">
      <dgm:prSet presAssocID="{7A2FD3D8-F503-46CA-8E37-B7C39FDDF03A}" presName="childText" presStyleLbl="revTx" presStyleIdx="0" presStyleCnt="2">
        <dgm:presLayoutVars>
          <dgm:bulletEnabled val="1"/>
        </dgm:presLayoutVars>
      </dgm:prSet>
      <dgm:spPr/>
      <dgm:t>
        <a:bodyPr/>
        <a:lstStyle/>
        <a:p>
          <a:endParaRPr lang="en-US"/>
        </a:p>
      </dgm:t>
    </dgm:pt>
    <dgm:pt modelId="{F39BBCA1-A1EB-47BC-B803-4E68E0B6DA43}" type="pres">
      <dgm:prSet presAssocID="{E7A06AFA-CCDF-4C09-B2D7-5FC916A7C48A}" presName="parentText" presStyleLbl="node1" presStyleIdx="1" presStyleCnt="2" custScaleY="67817">
        <dgm:presLayoutVars>
          <dgm:chMax val="0"/>
          <dgm:bulletEnabled val="1"/>
        </dgm:presLayoutVars>
      </dgm:prSet>
      <dgm:spPr/>
      <dgm:t>
        <a:bodyPr/>
        <a:lstStyle/>
        <a:p>
          <a:endParaRPr lang="en-US"/>
        </a:p>
      </dgm:t>
    </dgm:pt>
    <dgm:pt modelId="{3E7E90AA-325F-47D0-90E1-12E01D213BC7}" type="pres">
      <dgm:prSet presAssocID="{E7A06AFA-CCDF-4C09-B2D7-5FC916A7C48A}" presName="childText" presStyleLbl="revTx" presStyleIdx="1" presStyleCnt="2">
        <dgm:presLayoutVars>
          <dgm:bulletEnabled val="1"/>
        </dgm:presLayoutVars>
      </dgm:prSet>
      <dgm:spPr/>
      <dgm:t>
        <a:bodyPr/>
        <a:lstStyle/>
        <a:p>
          <a:endParaRPr lang="en-US"/>
        </a:p>
      </dgm:t>
    </dgm:pt>
  </dgm:ptLst>
  <dgm:cxnLst>
    <dgm:cxn modelId="{B6BD9E73-ECDD-4218-9244-1125CA4CFF36}" type="presOf" srcId="{A9503954-4FB5-49A3-AF01-0EB15C3BBFF0}" destId="{7AF53050-3C80-47CC-84A8-EB62ED5C895E}" srcOrd="0" destOrd="0" presId="urn:microsoft.com/office/officeart/2005/8/layout/vList2"/>
    <dgm:cxn modelId="{2CE2DD45-F556-49B4-809B-94842C23BB67}" srcId="{E7A06AFA-CCDF-4C09-B2D7-5FC916A7C48A}" destId="{9655D8AD-E33E-4BE7-8DD3-D9B3A29C5568}" srcOrd="1" destOrd="0" parTransId="{C15327B5-F29D-47A5-ABCD-33943A840934}" sibTransId="{ED186966-2D7A-48BA-ABC8-E4CCE1BBE05A}"/>
    <dgm:cxn modelId="{0B4160F3-206C-4593-AA08-56564021D83E}" srcId="{7A2FD3D8-F503-46CA-8E37-B7C39FDDF03A}" destId="{657CF01C-E742-4041-89F3-9E38815909C8}" srcOrd="2" destOrd="0" parTransId="{6E212CA0-472E-4750-881D-073F1DDEA441}" sibTransId="{B381DFB3-543D-433F-A7FB-274E4797746B}"/>
    <dgm:cxn modelId="{3A6D3463-7B3D-4C46-B637-972F638D1B8E}" srcId="{A9503954-4FB5-49A3-AF01-0EB15C3BBFF0}" destId="{7A2FD3D8-F503-46CA-8E37-B7C39FDDF03A}" srcOrd="0" destOrd="0" parTransId="{F6A6712D-006D-46C5-A4B3-C28E9BAF3880}" sibTransId="{66F82794-2B9A-47F0-946A-7ACC5353F4A6}"/>
    <dgm:cxn modelId="{45D47956-47C0-4FD3-B051-2E56B9C4AF8C}" srcId="{E7A06AFA-CCDF-4C09-B2D7-5FC916A7C48A}" destId="{E3C4095A-F7CE-4638-98E4-5264EF10643A}" srcOrd="0" destOrd="0" parTransId="{CDC5215E-5B95-48D8-9B7B-9CBF00322619}" sibTransId="{3E0DA542-D84E-4283-94DD-DE21EBDCF5A0}"/>
    <dgm:cxn modelId="{FA8BB8ED-5492-42F0-998D-177785DC613C}" srcId="{7A2FD3D8-F503-46CA-8E37-B7C39FDDF03A}" destId="{FBCBF589-16AF-40EB-A420-854A9B8C3167}" srcOrd="0" destOrd="0" parTransId="{456379C2-1E14-4247-8EB3-BB52C0DD7546}" sibTransId="{201422E6-5BE0-40EA-81FA-62E76A4D8ADB}"/>
    <dgm:cxn modelId="{219713E8-9305-41EB-A238-3695BB978CFC}" type="presOf" srcId="{E3C4095A-F7CE-4638-98E4-5264EF10643A}" destId="{3E7E90AA-325F-47D0-90E1-12E01D213BC7}" srcOrd="0" destOrd="0" presId="urn:microsoft.com/office/officeart/2005/8/layout/vList2"/>
    <dgm:cxn modelId="{DDD7DCFC-EEDE-4B22-A3D8-A5C9F698D236}" srcId="{A9503954-4FB5-49A3-AF01-0EB15C3BBFF0}" destId="{E7A06AFA-CCDF-4C09-B2D7-5FC916A7C48A}" srcOrd="1" destOrd="0" parTransId="{0EE58A44-9F80-4C4F-A28B-F3AE9778F7B7}" sibTransId="{209C99F4-401B-4A7A-A027-C3E2BCE52D43}"/>
    <dgm:cxn modelId="{E485FE12-785E-4D87-86CC-6C6B1EFEDA1F}" type="presOf" srcId="{7A2FD3D8-F503-46CA-8E37-B7C39FDDF03A}" destId="{8141A7E6-5815-411E-9546-DDD68F21F81A}" srcOrd="0" destOrd="0" presId="urn:microsoft.com/office/officeart/2005/8/layout/vList2"/>
    <dgm:cxn modelId="{79B356EC-335C-42B2-A8E0-92930CCAC013}" srcId="{7A2FD3D8-F503-46CA-8E37-B7C39FDDF03A}" destId="{97EC0AD0-7759-4D5F-9DE7-35E18C961F32}" srcOrd="1" destOrd="0" parTransId="{C961C7CF-6374-4DF8-8B20-7FE4058E5B34}" sibTransId="{7AD92984-8F58-47E9-9CEE-0751E4F481C7}"/>
    <dgm:cxn modelId="{40102526-46E9-4C13-BE1C-BA6FCCB5F164}" type="presOf" srcId="{97EC0AD0-7759-4D5F-9DE7-35E18C961F32}" destId="{DBD60E27-92B6-4B04-93E2-1FDD5E7A88BF}" srcOrd="0" destOrd="1" presId="urn:microsoft.com/office/officeart/2005/8/layout/vList2"/>
    <dgm:cxn modelId="{206BDCD7-B542-4FD1-9CDD-B79CD0E821EF}" type="presOf" srcId="{FBCBF589-16AF-40EB-A420-854A9B8C3167}" destId="{DBD60E27-92B6-4B04-93E2-1FDD5E7A88BF}" srcOrd="0" destOrd="0" presId="urn:microsoft.com/office/officeart/2005/8/layout/vList2"/>
    <dgm:cxn modelId="{A5391C97-4B97-44E1-AC4B-4EA3DD5CFC8C}" type="presOf" srcId="{9655D8AD-E33E-4BE7-8DD3-D9B3A29C5568}" destId="{3E7E90AA-325F-47D0-90E1-12E01D213BC7}" srcOrd="0" destOrd="1" presId="urn:microsoft.com/office/officeart/2005/8/layout/vList2"/>
    <dgm:cxn modelId="{5313108B-D525-4DDB-AA7D-2079EF2A8CE8}" type="presOf" srcId="{657CF01C-E742-4041-89F3-9E38815909C8}" destId="{DBD60E27-92B6-4B04-93E2-1FDD5E7A88BF}" srcOrd="0" destOrd="2" presId="urn:microsoft.com/office/officeart/2005/8/layout/vList2"/>
    <dgm:cxn modelId="{CADFE05F-4965-4BBE-9196-A9491D5A7C7B}" type="presOf" srcId="{E7A06AFA-CCDF-4C09-B2D7-5FC916A7C48A}" destId="{F39BBCA1-A1EB-47BC-B803-4E68E0B6DA43}" srcOrd="0" destOrd="0" presId="urn:microsoft.com/office/officeart/2005/8/layout/vList2"/>
    <dgm:cxn modelId="{A13EF173-11B4-4A75-A160-F84A6D0B75C5}" type="presParOf" srcId="{7AF53050-3C80-47CC-84A8-EB62ED5C895E}" destId="{8141A7E6-5815-411E-9546-DDD68F21F81A}" srcOrd="0" destOrd="0" presId="urn:microsoft.com/office/officeart/2005/8/layout/vList2"/>
    <dgm:cxn modelId="{8DC0EF31-A499-459D-BD7A-D11C57A5A619}" type="presParOf" srcId="{7AF53050-3C80-47CC-84A8-EB62ED5C895E}" destId="{DBD60E27-92B6-4B04-93E2-1FDD5E7A88BF}" srcOrd="1" destOrd="0" presId="urn:microsoft.com/office/officeart/2005/8/layout/vList2"/>
    <dgm:cxn modelId="{B437CA4B-A644-489C-93C3-D690DCCAA3FB}" type="presParOf" srcId="{7AF53050-3C80-47CC-84A8-EB62ED5C895E}" destId="{F39BBCA1-A1EB-47BC-B803-4E68E0B6DA43}" srcOrd="2" destOrd="0" presId="urn:microsoft.com/office/officeart/2005/8/layout/vList2"/>
    <dgm:cxn modelId="{AA8098AA-4F36-4393-A574-F9DEA557FDE2}" type="presParOf" srcId="{7AF53050-3C80-47CC-84A8-EB62ED5C895E}" destId="{3E7E90AA-325F-47D0-90E1-12E01D213BC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85DB18-1AD1-40E7-9A9D-775EA9A9C186}"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US"/>
        </a:p>
      </dgm:t>
    </dgm:pt>
    <dgm:pt modelId="{E89F514C-C7F3-403B-8896-B02E9849A6D6}">
      <dgm:prSet phldrT="[Text]" custT="1"/>
      <dgm:spPr>
        <a:solidFill>
          <a:srgbClr val="002569"/>
        </a:solidFill>
        <a:ln>
          <a:solidFill>
            <a:schemeClr val="bg1"/>
          </a:solidFill>
        </a:ln>
      </dgm:spPr>
      <dgm:t>
        <a:bodyPr/>
        <a:lstStyle/>
        <a:p>
          <a:r>
            <a:rPr lang="en-US" sz="1800" dirty="0" smtClean="0">
              <a:solidFill>
                <a:schemeClr val="bg1"/>
              </a:solidFill>
              <a:latin typeface="Arial" panose="020B0604020202020204" pitchFamily="34" charset="0"/>
              <a:cs typeface="Arial" panose="020B0604020202020204" pitchFamily="34" charset="0"/>
            </a:rPr>
            <a:t>Identify Cases/Programs that can be Processed in Batch</a:t>
          </a:r>
          <a:endParaRPr lang="en-US" sz="1800" dirty="0">
            <a:solidFill>
              <a:schemeClr val="bg1"/>
            </a:solidFill>
            <a:latin typeface="Arial" panose="020B0604020202020204" pitchFamily="34" charset="0"/>
            <a:cs typeface="Arial" panose="020B0604020202020204" pitchFamily="34" charset="0"/>
          </a:endParaRPr>
        </a:p>
      </dgm:t>
    </dgm:pt>
    <dgm:pt modelId="{5F6CEDCD-0B18-4B26-8151-C5C0FB5676AB}" type="parTrans" cxnId="{D8E36667-B333-4791-86EB-0EC54A794A65}">
      <dgm:prSet/>
      <dgm:spPr/>
      <dgm:t>
        <a:bodyPr/>
        <a:lstStyle/>
        <a:p>
          <a:endParaRPr lang="en-US"/>
        </a:p>
      </dgm:t>
    </dgm:pt>
    <dgm:pt modelId="{79139CD6-34ED-482F-800C-9FC822E8BCC0}" type="sibTrans" cxnId="{D8E36667-B333-4791-86EB-0EC54A794A65}">
      <dgm:prSet/>
      <dgm:spPr>
        <a:solidFill>
          <a:srgbClr val="002569"/>
        </a:solidFill>
      </dgm:spPr>
      <dgm:t>
        <a:bodyPr/>
        <a:lstStyle/>
        <a:p>
          <a:endParaRPr lang="en-US" dirty="0"/>
        </a:p>
      </dgm:t>
    </dgm:pt>
    <dgm:pt modelId="{789BAEA8-C538-4CDF-AA42-B4000CAC0D07}">
      <dgm:prSet phldrT="[Text]" custT="1"/>
      <dgm:spPr>
        <a:solidFill>
          <a:srgbClr val="002569"/>
        </a:solidFill>
        <a:ln>
          <a:solidFill>
            <a:schemeClr val="bg1"/>
          </a:solidFill>
        </a:ln>
      </dgm:spPr>
      <dgm:t>
        <a:bodyPr/>
        <a:lstStyle/>
        <a:p>
          <a:r>
            <a:rPr lang="en-US" sz="1800" dirty="0" smtClean="0">
              <a:solidFill>
                <a:schemeClr val="bg1"/>
              </a:solidFill>
              <a:latin typeface="Arial" panose="020B0604020202020204" pitchFamily="34" charset="0"/>
              <a:cs typeface="Arial" panose="020B0604020202020204" pitchFamily="34" charset="0"/>
            </a:rPr>
            <a:t>Determine Authorized Benefits</a:t>
          </a:r>
          <a:endParaRPr lang="en-US" sz="1800" dirty="0">
            <a:solidFill>
              <a:schemeClr val="bg1"/>
            </a:solidFill>
            <a:latin typeface="Arial" panose="020B0604020202020204" pitchFamily="34" charset="0"/>
            <a:cs typeface="Arial" panose="020B0604020202020204" pitchFamily="34" charset="0"/>
          </a:endParaRPr>
        </a:p>
      </dgm:t>
    </dgm:pt>
    <dgm:pt modelId="{F7B7CFBD-6D32-4C0B-A828-CA7F9E19966F}" type="parTrans" cxnId="{D46C94CD-A977-481B-AB57-CC5A3B2B5CEE}">
      <dgm:prSet/>
      <dgm:spPr/>
      <dgm:t>
        <a:bodyPr/>
        <a:lstStyle/>
        <a:p>
          <a:endParaRPr lang="en-US"/>
        </a:p>
      </dgm:t>
    </dgm:pt>
    <dgm:pt modelId="{08A25F96-FF6E-46E0-B993-EDA2D46CCD4D}" type="sibTrans" cxnId="{D46C94CD-A977-481B-AB57-CC5A3B2B5CEE}">
      <dgm:prSet/>
      <dgm:spPr>
        <a:solidFill>
          <a:srgbClr val="002569"/>
        </a:solidFill>
      </dgm:spPr>
      <dgm:t>
        <a:bodyPr/>
        <a:lstStyle/>
        <a:p>
          <a:endParaRPr lang="en-US" dirty="0"/>
        </a:p>
      </dgm:t>
    </dgm:pt>
    <dgm:pt modelId="{4D4945AC-0C2F-4F21-A3E1-9B0A48588458}">
      <dgm:prSet phldrT="[Text]"/>
      <dgm:spPr>
        <a:solidFill>
          <a:srgbClr val="002569"/>
        </a:solidFill>
        <a:ln>
          <a:solidFill>
            <a:schemeClr val="bg1"/>
          </a:solidFill>
        </a:ln>
      </dgm:spPr>
      <dgm:t>
        <a:bodyPr/>
        <a:lstStyle/>
        <a:p>
          <a:r>
            <a:rPr lang="en-US" dirty="0" smtClean="0">
              <a:solidFill>
                <a:schemeClr val="bg1"/>
              </a:solidFill>
              <a:latin typeface="Arial" panose="020B0604020202020204" pitchFamily="34" charset="0"/>
              <a:cs typeface="Arial" panose="020B0604020202020204" pitchFamily="34" charset="0"/>
            </a:rPr>
            <a:t>Approve Each Batch EDBC Result</a:t>
          </a:r>
          <a:endParaRPr lang="en-US" dirty="0">
            <a:solidFill>
              <a:schemeClr val="bg1"/>
            </a:solidFill>
            <a:latin typeface="Arial" panose="020B0604020202020204" pitchFamily="34" charset="0"/>
            <a:cs typeface="Arial" panose="020B0604020202020204" pitchFamily="34" charset="0"/>
          </a:endParaRPr>
        </a:p>
      </dgm:t>
    </dgm:pt>
    <dgm:pt modelId="{86C49BF1-ECC2-4D0C-8787-789D337D82D5}" type="parTrans" cxnId="{B18F6127-AB96-4D7D-83AF-C4012B05A9C8}">
      <dgm:prSet/>
      <dgm:spPr/>
      <dgm:t>
        <a:bodyPr/>
        <a:lstStyle/>
        <a:p>
          <a:endParaRPr lang="en-US"/>
        </a:p>
      </dgm:t>
    </dgm:pt>
    <dgm:pt modelId="{2E0A718E-D946-491C-B690-505D2D3D5679}" type="sibTrans" cxnId="{B18F6127-AB96-4D7D-83AF-C4012B05A9C8}">
      <dgm:prSet/>
      <dgm:spPr>
        <a:solidFill>
          <a:srgbClr val="002569"/>
        </a:solidFill>
      </dgm:spPr>
      <dgm:t>
        <a:bodyPr/>
        <a:lstStyle/>
        <a:p>
          <a:endParaRPr lang="en-US" dirty="0"/>
        </a:p>
      </dgm:t>
    </dgm:pt>
    <dgm:pt modelId="{AB391068-1E2F-437F-A87D-B005AB8E7767}">
      <dgm:prSet phldrT="[Text]"/>
      <dgm:spPr>
        <a:solidFill>
          <a:srgbClr val="002569"/>
        </a:solidFill>
        <a:ln>
          <a:solidFill>
            <a:schemeClr val="bg1"/>
          </a:solidFill>
        </a:ln>
      </dgm:spPr>
      <dgm:t>
        <a:bodyPr/>
        <a:lstStyle/>
        <a:p>
          <a:r>
            <a:rPr lang="en-US" dirty="0" smtClean="0">
              <a:solidFill>
                <a:schemeClr val="bg1"/>
              </a:solidFill>
              <a:latin typeface="Arial" panose="020B0604020202020204" pitchFamily="34" charset="0"/>
              <a:cs typeface="Arial" panose="020B0604020202020204" pitchFamily="34" charset="0"/>
            </a:rPr>
            <a:t>Create and Approve a NOA for Each EDBC Result</a:t>
          </a:r>
          <a:endParaRPr lang="en-US" dirty="0">
            <a:solidFill>
              <a:schemeClr val="bg1"/>
            </a:solidFill>
            <a:latin typeface="Arial" panose="020B0604020202020204" pitchFamily="34" charset="0"/>
            <a:cs typeface="Arial" panose="020B0604020202020204" pitchFamily="34" charset="0"/>
          </a:endParaRPr>
        </a:p>
      </dgm:t>
    </dgm:pt>
    <dgm:pt modelId="{507744EB-33F1-43DD-8113-296C0C42C91A}" type="parTrans" cxnId="{C71FD45E-BC39-41E1-BAEF-97BAC859959F}">
      <dgm:prSet/>
      <dgm:spPr/>
      <dgm:t>
        <a:bodyPr/>
        <a:lstStyle/>
        <a:p>
          <a:endParaRPr lang="en-US"/>
        </a:p>
      </dgm:t>
    </dgm:pt>
    <dgm:pt modelId="{BDD0D4AE-5520-476B-BBFD-B3C9CBFEA1E0}" type="sibTrans" cxnId="{C71FD45E-BC39-41E1-BAEF-97BAC859959F}">
      <dgm:prSet/>
      <dgm:spPr>
        <a:solidFill>
          <a:srgbClr val="002569"/>
        </a:solidFill>
      </dgm:spPr>
      <dgm:t>
        <a:bodyPr/>
        <a:lstStyle/>
        <a:p>
          <a:endParaRPr lang="en-US" dirty="0"/>
        </a:p>
      </dgm:t>
    </dgm:pt>
    <dgm:pt modelId="{3B811217-94E5-4F7E-86BF-80F077EF4D68}">
      <dgm:prSet phldrT="[Text]" custT="1"/>
      <dgm:spPr>
        <a:solidFill>
          <a:srgbClr val="002569"/>
        </a:solidFill>
        <a:ln>
          <a:solidFill>
            <a:schemeClr val="bg1"/>
          </a:solidFill>
        </a:ln>
      </dgm:spPr>
      <dgm:t>
        <a:bodyPr/>
        <a:lstStyle/>
        <a:p>
          <a:r>
            <a:rPr lang="en-US" sz="1800" dirty="0" smtClean="0">
              <a:solidFill>
                <a:schemeClr val="bg1"/>
              </a:solidFill>
              <a:latin typeface="Arial" panose="020B0604020202020204" pitchFamily="34" charset="0"/>
              <a:cs typeface="Arial" panose="020B0604020202020204" pitchFamily="34" charset="0"/>
            </a:rPr>
            <a:t>Generate the Batch Eligibility Report</a:t>
          </a:r>
          <a:endParaRPr lang="en-US" sz="1800" dirty="0">
            <a:solidFill>
              <a:schemeClr val="bg1"/>
            </a:solidFill>
            <a:latin typeface="Arial" panose="020B0604020202020204" pitchFamily="34" charset="0"/>
            <a:cs typeface="Arial" panose="020B0604020202020204" pitchFamily="34" charset="0"/>
          </a:endParaRPr>
        </a:p>
      </dgm:t>
    </dgm:pt>
    <dgm:pt modelId="{A4760E24-C479-4CC4-A889-EF097818FD8C}" type="parTrans" cxnId="{DB421615-D2AF-4E6C-8EF6-6C8C59A63CE5}">
      <dgm:prSet/>
      <dgm:spPr/>
      <dgm:t>
        <a:bodyPr/>
        <a:lstStyle/>
        <a:p>
          <a:endParaRPr lang="en-US"/>
        </a:p>
      </dgm:t>
    </dgm:pt>
    <dgm:pt modelId="{56833CB2-3FFF-407C-BED2-115DD5C02899}" type="sibTrans" cxnId="{DB421615-D2AF-4E6C-8EF6-6C8C59A63CE5}">
      <dgm:prSet/>
      <dgm:spPr/>
      <dgm:t>
        <a:bodyPr/>
        <a:lstStyle/>
        <a:p>
          <a:endParaRPr lang="en-US"/>
        </a:p>
      </dgm:t>
    </dgm:pt>
    <dgm:pt modelId="{D071B586-EF40-4E26-9BE3-154EC88A7A1A}">
      <dgm:prSet custT="1"/>
      <dgm:spPr>
        <a:solidFill>
          <a:srgbClr val="002569"/>
        </a:solidFill>
        <a:ln>
          <a:solidFill>
            <a:schemeClr val="bg1"/>
          </a:solidFill>
        </a:ln>
      </dgm:spPr>
      <dgm:t>
        <a:bodyPr/>
        <a:lstStyle/>
        <a:p>
          <a:r>
            <a:rPr lang="en-US" sz="1800" dirty="0" smtClean="0">
              <a:solidFill>
                <a:schemeClr val="bg1"/>
              </a:solidFill>
              <a:latin typeface="Arial" panose="020B0604020202020204" pitchFamily="34" charset="0"/>
              <a:cs typeface="Arial" panose="020B0604020202020204" pitchFamily="34" charset="0"/>
            </a:rPr>
            <a:t>Execute EDBC for Each Case/Program</a:t>
          </a:r>
          <a:endParaRPr lang="en-US" sz="1800" dirty="0">
            <a:solidFill>
              <a:schemeClr val="bg1"/>
            </a:solidFill>
            <a:latin typeface="Arial" panose="020B0604020202020204" pitchFamily="34" charset="0"/>
            <a:cs typeface="Arial" panose="020B0604020202020204" pitchFamily="34" charset="0"/>
          </a:endParaRPr>
        </a:p>
      </dgm:t>
    </dgm:pt>
    <dgm:pt modelId="{054BD0D3-55A8-4FA9-B1AA-93C84A85C8ED}" type="parTrans" cxnId="{89C4D9C2-E52D-4633-B62C-856FCEC793EC}">
      <dgm:prSet/>
      <dgm:spPr/>
      <dgm:t>
        <a:bodyPr/>
        <a:lstStyle/>
        <a:p>
          <a:endParaRPr lang="en-US"/>
        </a:p>
      </dgm:t>
    </dgm:pt>
    <dgm:pt modelId="{A8C6DA87-07DD-414E-B4DE-914C62E2E687}" type="sibTrans" cxnId="{89C4D9C2-E52D-4633-B62C-856FCEC793EC}">
      <dgm:prSet/>
      <dgm:spPr>
        <a:solidFill>
          <a:srgbClr val="002569"/>
        </a:solidFill>
      </dgm:spPr>
      <dgm:t>
        <a:bodyPr/>
        <a:lstStyle/>
        <a:p>
          <a:endParaRPr lang="en-US" dirty="0"/>
        </a:p>
      </dgm:t>
    </dgm:pt>
    <dgm:pt modelId="{165F6FE4-AEE7-4309-9B8E-66F2A26AA32B}" type="pres">
      <dgm:prSet presAssocID="{3D85DB18-1AD1-40E7-9A9D-775EA9A9C186}" presName="diagram" presStyleCnt="0">
        <dgm:presLayoutVars>
          <dgm:dir/>
          <dgm:resizeHandles val="exact"/>
        </dgm:presLayoutVars>
      </dgm:prSet>
      <dgm:spPr/>
      <dgm:t>
        <a:bodyPr/>
        <a:lstStyle/>
        <a:p>
          <a:endParaRPr lang="en-US"/>
        </a:p>
      </dgm:t>
    </dgm:pt>
    <dgm:pt modelId="{79873086-0752-4B8C-BA1D-380604F40755}" type="pres">
      <dgm:prSet presAssocID="{E89F514C-C7F3-403B-8896-B02E9849A6D6}" presName="node" presStyleLbl="node1" presStyleIdx="0" presStyleCnt="6">
        <dgm:presLayoutVars>
          <dgm:bulletEnabled val="1"/>
        </dgm:presLayoutVars>
      </dgm:prSet>
      <dgm:spPr/>
      <dgm:t>
        <a:bodyPr/>
        <a:lstStyle/>
        <a:p>
          <a:endParaRPr lang="en-US"/>
        </a:p>
      </dgm:t>
    </dgm:pt>
    <dgm:pt modelId="{354BBC45-A8A7-4369-B298-0A9D3BB8083D}" type="pres">
      <dgm:prSet presAssocID="{79139CD6-34ED-482F-800C-9FC822E8BCC0}" presName="sibTrans" presStyleLbl="sibTrans2D1" presStyleIdx="0" presStyleCnt="5"/>
      <dgm:spPr/>
      <dgm:t>
        <a:bodyPr/>
        <a:lstStyle/>
        <a:p>
          <a:endParaRPr lang="en-US"/>
        </a:p>
      </dgm:t>
    </dgm:pt>
    <dgm:pt modelId="{BB5059C7-B6CE-488B-96A4-9AEF3D4D12D0}" type="pres">
      <dgm:prSet presAssocID="{79139CD6-34ED-482F-800C-9FC822E8BCC0}" presName="connectorText" presStyleLbl="sibTrans2D1" presStyleIdx="0" presStyleCnt="5"/>
      <dgm:spPr/>
      <dgm:t>
        <a:bodyPr/>
        <a:lstStyle/>
        <a:p>
          <a:endParaRPr lang="en-US"/>
        </a:p>
      </dgm:t>
    </dgm:pt>
    <dgm:pt modelId="{E786FA31-585E-4BFF-BF95-5832426D66D3}" type="pres">
      <dgm:prSet presAssocID="{D071B586-EF40-4E26-9BE3-154EC88A7A1A}" presName="node" presStyleLbl="node1" presStyleIdx="1" presStyleCnt="6">
        <dgm:presLayoutVars>
          <dgm:bulletEnabled val="1"/>
        </dgm:presLayoutVars>
      </dgm:prSet>
      <dgm:spPr/>
      <dgm:t>
        <a:bodyPr/>
        <a:lstStyle/>
        <a:p>
          <a:endParaRPr lang="en-US"/>
        </a:p>
      </dgm:t>
    </dgm:pt>
    <dgm:pt modelId="{81EEC599-44EC-4B63-B01C-B18954E8393F}" type="pres">
      <dgm:prSet presAssocID="{A8C6DA87-07DD-414E-B4DE-914C62E2E687}" presName="sibTrans" presStyleLbl="sibTrans2D1" presStyleIdx="1" presStyleCnt="5"/>
      <dgm:spPr/>
      <dgm:t>
        <a:bodyPr/>
        <a:lstStyle/>
        <a:p>
          <a:endParaRPr lang="en-US"/>
        </a:p>
      </dgm:t>
    </dgm:pt>
    <dgm:pt modelId="{1CDC4321-9B51-4B85-B954-D2F344207E47}" type="pres">
      <dgm:prSet presAssocID="{A8C6DA87-07DD-414E-B4DE-914C62E2E687}" presName="connectorText" presStyleLbl="sibTrans2D1" presStyleIdx="1" presStyleCnt="5"/>
      <dgm:spPr/>
      <dgm:t>
        <a:bodyPr/>
        <a:lstStyle/>
        <a:p>
          <a:endParaRPr lang="en-US"/>
        </a:p>
      </dgm:t>
    </dgm:pt>
    <dgm:pt modelId="{0F8C1A78-BDC9-4DD9-823F-A6592EB67B02}" type="pres">
      <dgm:prSet presAssocID="{789BAEA8-C538-4CDF-AA42-B4000CAC0D07}" presName="node" presStyleLbl="node1" presStyleIdx="2" presStyleCnt="6">
        <dgm:presLayoutVars>
          <dgm:bulletEnabled val="1"/>
        </dgm:presLayoutVars>
      </dgm:prSet>
      <dgm:spPr/>
      <dgm:t>
        <a:bodyPr/>
        <a:lstStyle/>
        <a:p>
          <a:endParaRPr lang="en-US"/>
        </a:p>
      </dgm:t>
    </dgm:pt>
    <dgm:pt modelId="{F0506851-91DF-4072-96EC-5C796D787036}" type="pres">
      <dgm:prSet presAssocID="{08A25F96-FF6E-46E0-B993-EDA2D46CCD4D}" presName="sibTrans" presStyleLbl="sibTrans2D1" presStyleIdx="2" presStyleCnt="5"/>
      <dgm:spPr/>
      <dgm:t>
        <a:bodyPr/>
        <a:lstStyle/>
        <a:p>
          <a:endParaRPr lang="en-US"/>
        </a:p>
      </dgm:t>
    </dgm:pt>
    <dgm:pt modelId="{E6CA52B2-6725-4A46-81F1-33B68A7594CD}" type="pres">
      <dgm:prSet presAssocID="{08A25F96-FF6E-46E0-B993-EDA2D46CCD4D}" presName="connectorText" presStyleLbl="sibTrans2D1" presStyleIdx="2" presStyleCnt="5"/>
      <dgm:spPr/>
      <dgm:t>
        <a:bodyPr/>
        <a:lstStyle/>
        <a:p>
          <a:endParaRPr lang="en-US"/>
        </a:p>
      </dgm:t>
    </dgm:pt>
    <dgm:pt modelId="{5CC008F2-F1FA-481B-A30B-8492E7E9632D}" type="pres">
      <dgm:prSet presAssocID="{4D4945AC-0C2F-4F21-A3E1-9B0A48588458}" presName="node" presStyleLbl="node1" presStyleIdx="3" presStyleCnt="6">
        <dgm:presLayoutVars>
          <dgm:bulletEnabled val="1"/>
        </dgm:presLayoutVars>
      </dgm:prSet>
      <dgm:spPr/>
      <dgm:t>
        <a:bodyPr/>
        <a:lstStyle/>
        <a:p>
          <a:endParaRPr lang="en-US"/>
        </a:p>
      </dgm:t>
    </dgm:pt>
    <dgm:pt modelId="{E0BC124D-18FC-419E-9AFE-0270666C434D}" type="pres">
      <dgm:prSet presAssocID="{2E0A718E-D946-491C-B690-505D2D3D5679}" presName="sibTrans" presStyleLbl="sibTrans2D1" presStyleIdx="3" presStyleCnt="5"/>
      <dgm:spPr/>
      <dgm:t>
        <a:bodyPr/>
        <a:lstStyle/>
        <a:p>
          <a:endParaRPr lang="en-US"/>
        </a:p>
      </dgm:t>
    </dgm:pt>
    <dgm:pt modelId="{BE7D9816-6DA7-4983-9FA3-50569AE48E57}" type="pres">
      <dgm:prSet presAssocID="{2E0A718E-D946-491C-B690-505D2D3D5679}" presName="connectorText" presStyleLbl="sibTrans2D1" presStyleIdx="3" presStyleCnt="5"/>
      <dgm:spPr/>
      <dgm:t>
        <a:bodyPr/>
        <a:lstStyle/>
        <a:p>
          <a:endParaRPr lang="en-US"/>
        </a:p>
      </dgm:t>
    </dgm:pt>
    <dgm:pt modelId="{4BCC9C12-7A36-4F44-981A-AD79477D5DBB}" type="pres">
      <dgm:prSet presAssocID="{AB391068-1E2F-437F-A87D-B005AB8E7767}" presName="node" presStyleLbl="node1" presStyleIdx="4" presStyleCnt="6">
        <dgm:presLayoutVars>
          <dgm:bulletEnabled val="1"/>
        </dgm:presLayoutVars>
      </dgm:prSet>
      <dgm:spPr/>
      <dgm:t>
        <a:bodyPr/>
        <a:lstStyle/>
        <a:p>
          <a:endParaRPr lang="en-US"/>
        </a:p>
      </dgm:t>
    </dgm:pt>
    <dgm:pt modelId="{8371AE1B-5F00-47A9-AF1E-297440767971}" type="pres">
      <dgm:prSet presAssocID="{BDD0D4AE-5520-476B-BBFD-B3C9CBFEA1E0}" presName="sibTrans" presStyleLbl="sibTrans2D1" presStyleIdx="4" presStyleCnt="5"/>
      <dgm:spPr/>
      <dgm:t>
        <a:bodyPr/>
        <a:lstStyle/>
        <a:p>
          <a:endParaRPr lang="en-US"/>
        </a:p>
      </dgm:t>
    </dgm:pt>
    <dgm:pt modelId="{014FA31F-CD9B-4CB9-9B68-A9FA0494E235}" type="pres">
      <dgm:prSet presAssocID="{BDD0D4AE-5520-476B-BBFD-B3C9CBFEA1E0}" presName="connectorText" presStyleLbl="sibTrans2D1" presStyleIdx="4" presStyleCnt="5"/>
      <dgm:spPr/>
      <dgm:t>
        <a:bodyPr/>
        <a:lstStyle/>
        <a:p>
          <a:endParaRPr lang="en-US"/>
        </a:p>
      </dgm:t>
    </dgm:pt>
    <dgm:pt modelId="{6E499827-147F-465D-9798-62E0DD84F16D}" type="pres">
      <dgm:prSet presAssocID="{3B811217-94E5-4F7E-86BF-80F077EF4D68}" presName="node" presStyleLbl="node1" presStyleIdx="5" presStyleCnt="6">
        <dgm:presLayoutVars>
          <dgm:bulletEnabled val="1"/>
        </dgm:presLayoutVars>
      </dgm:prSet>
      <dgm:spPr/>
      <dgm:t>
        <a:bodyPr/>
        <a:lstStyle/>
        <a:p>
          <a:endParaRPr lang="en-US"/>
        </a:p>
      </dgm:t>
    </dgm:pt>
  </dgm:ptLst>
  <dgm:cxnLst>
    <dgm:cxn modelId="{92026952-BD48-4473-86E3-1A4F3673675A}" type="presOf" srcId="{08A25F96-FF6E-46E0-B993-EDA2D46CCD4D}" destId="{F0506851-91DF-4072-96EC-5C796D787036}" srcOrd="0" destOrd="0" presId="urn:microsoft.com/office/officeart/2005/8/layout/process5"/>
    <dgm:cxn modelId="{4181545A-A2BA-4B13-A429-393C482E7277}" type="presOf" srcId="{79139CD6-34ED-482F-800C-9FC822E8BCC0}" destId="{BB5059C7-B6CE-488B-96A4-9AEF3D4D12D0}" srcOrd="1" destOrd="0" presId="urn:microsoft.com/office/officeart/2005/8/layout/process5"/>
    <dgm:cxn modelId="{2038EB78-0C5A-4ECA-8713-D983B50742AB}" type="presOf" srcId="{789BAEA8-C538-4CDF-AA42-B4000CAC0D07}" destId="{0F8C1A78-BDC9-4DD9-823F-A6592EB67B02}" srcOrd="0" destOrd="0" presId="urn:microsoft.com/office/officeart/2005/8/layout/process5"/>
    <dgm:cxn modelId="{1D29745B-FA9B-451D-BBE5-C17366417056}" type="presOf" srcId="{08A25F96-FF6E-46E0-B993-EDA2D46CCD4D}" destId="{E6CA52B2-6725-4A46-81F1-33B68A7594CD}" srcOrd="1" destOrd="0" presId="urn:microsoft.com/office/officeart/2005/8/layout/process5"/>
    <dgm:cxn modelId="{89C4D9C2-E52D-4633-B62C-856FCEC793EC}" srcId="{3D85DB18-1AD1-40E7-9A9D-775EA9A9C186}" destId="{D071B586-EF40-4E26-9BE3-154EC88A7A1A}" srcOrd="1" destOrd="0" parTransId="{054BD0D3-55A8-4FA9-B1AA-93C84A85C8ED}" sibTransId="{A8C6DA87-07DD-414E-B4DE-914C62E2E687}"/>
    <dgm:cxn modelId="{770115B5-F878-4AA3-8FA0-36E86AE8AD31}" type="presOf" srcId="{3B811217-94E5-4F7E-86BF-80F077EF4D68}" destId="{6E499827-147F-465D-9798-62E0DD84F16D}" srcOrd="0" destOrd="0" presId="urn:microsoft.com/office/officeart/2005/8/layout/process5"/>
    <dgm:cxn modelId="{C71FD45E-BC39-41E1-BAEF-97BAC859959F}" srcId="{3D85DB18-1AD1-40E7-9A9D-775EA9A9C186}" destId="{AB391068-1E2F-437F-A87D-B005AB8E7767}" srcOrd="4" destOrd="0" parTransId="{507744EB-33F1-43DD-8113-296C0C42C91A}" sibTransId="{BDD0D4AE-5520-476B-BBFD-B3C9CBFEA1E0}"/>
    <dgm:cxn modelId="{72D438E4-1FE0-42BF-8940-74C83072DDAB}" type="presOf" srcId="{BDD0D4AE-5520-476B-BBFD-B3C9CBFEA1E0}" destId="{8371AE1B-5F00-47A9-AF1E-297440767971}" srcOrd="0" destOrd="0" presId="urn:microsoft.com/office/officeart/2005/8/layout/process5"/>
    <dgm:cxn modelId="{B1C2415C-E36C-4EF5-A1AB-D9D594254409}" type="presOf" srcId="{3D85DB18-1AD1-40E7-9A9D-775EA9A9C186}" destId="{165F6FE4-AEE7-4309-9B8E-66F2A26AA32B}" srcOrd="0" destOrd="0" presId="urn:microsoft.com/office/officeart/2005/8/layout/process5"/>
    <dgm:cxn modelId="{B3157082-5EC2-419E-AA0B-D46FDB32ABE7}" type="presOf" srcId="{AB391068-1E2F-437F-A87D-B005AB8E7767}" destId="{4BCC9C12-7A36-4F44-981A-AD79477D5DBB}" srcOrd="0" destOrd="0" presId="urn:microsoft.com/office/officeart/2005/8/layout/process5"/>
    <dgm:cxn modelId="{D46C94CD-A977-481B-AB57-CC5A3B2B5CEE}" srcId="{3D85DB18-1AD1-40E7-9A9D-775EA9A9C186}" destId="{789BAEA8-C538-4CDF-AA42-B4000CAC0D07}" srcOrd="2" destOrd="0" parTransId="{F7B7CFBD-6D32-4C0B-A828-CA7F9E19966F}" sibTransId="{08A25F96-FF6E-46E0-B993-EDA2D46CCD4D}"/>
    <dgm:cxn modelId="{D8E36667-B333-4791-86EB-0EC54A794A65}" srcId="{3D85DB18-1AD1-40E7-9A9D-775EA9A9C186}" destId="{E89F514C-C7F3-403B-8896-B02E9849A6D6}" srcOrd="0" destOrd="0" parTransId="{5F6CEDCD-0B18-4B26-8151-C5C0FB5676AB}" sibTransId="{79139CD6-34ED-482F-800C-9FC822E8BCC0}"/>
    <dgm:cxn modelId="{A7A1ECC9-AF34-4D01-8D21-42D71F781525}" type="presOf" srcId="{BDD0D4AE-5520-476B-BBFD-B3C9CBFEA1E0}" destId="{014FA31F-CD9B-4CB9-9B68-A9FA0494E235}" srcOrd="1" destOrd="0" presId="urn:microsoft.com/office/officeart/2005/8/layout/process5"/>
    <dgm:cxn modelId="{5903D018-12A7-41E5-B782-C89FF9762B3A}" type="presOf" srcId="{2E0A718E-D946-491C-B690-505D2D3D5679}" destId="{E0BC124D-18FC-419E-9AFE-0270666C434D}" srcOrd="0" destOrd="0" presId="urn:microsoft.com/office/officeart/2005/8/layout/process5"/>
    <dgm:cxn modelId="{675669F3-F040-4D18-9DF5-ED28E1F76795}" type="presOf" srcId="{79139CD6-34ED-482F-800C-9FC822E8BCC0}" destId="{354BBC45-A8A7-4369-B298-0A9D3BB8083D}" srcOrd="0" destOrd="0" presId="urn:microsoft.com/office/officeart/2005/8/layout/process5"/>
    <dgm:cxn modelId="{1E6A9A9C-171C-4640-94A5-8653BC2D2058}" type="presOf" srcId="{A8C6DA87-07DD-414E-B4DE-914C62E2E687}" destId="{1CDC4321-9B51-4B85-B954-D2F344207E47}" srcOrd="1" destOrd="0" presId="urn:microsoft.com/office/officeart/2005/8/layout/process5"/>
    <dgm:cxn modelId="{B18F6127-AB96-4D7D-83AF-C4012B05A9C8}" srcId="{3D85DB18-1AD1-40E7-9A9D-775EA9A9C186}" destId="{4D4945AC-0C2F-4F21-A3E1-9B0A48588458}" srcOrd="3" destOrd="0" parTransId="{86C49BF1-ECC2-4D0C-8787-789D337D82D5}" sibTransId="{2E0A718E-D946-491C-B690-505D2D3D5679}"/>
    <dgm:cxn modelId="{68634DEE-3A49-4D9C-B5A0-1AF39ACF0ECA}" type="presOf" srcId="{4D4945AC-0C2F-4F21-A3E1-9B0A48588458}" destId="{5CC008F2-F1FA-481B-A30B-8492E7E9632D}" srcOrd="0" destOrd="0" presId="urn:microsoft.com/office/officeart/2005/8/layout/process5"/>
    <dgm:cxn modelId="{66D09BF3-0A36-480D-9ABB-818A8B9ED040}" type="presOf" srcId="{E89F514C-C7F3-403B-8896-B02E9849A6D6}" destId="{79873086-0752-4B8C-BA1D-380604F40755}" srcOrd="0" destOrd="0" presId="urn:microsoft.com/office/officeart/2005/8/layout/process5"/>
    <dgm:cxn modelId="{E3E81E25-4A90-48DE-8997-FA1A9546655B}" type="presOf" srcId="{D071B586-EF40-4E26-9BE3-154EC88A7A1A}" destId="{E786FA31-585E-4BFF-BF95-5832426D66D3}" srcOrd="0" destOrd="0" presId="urn:microsoft.com/office/officeart/2005/8/layout/process5"/>
    <dgm:cxn modelId="{DB421615-D2AF-4E6C-8EF6-6C8C59A63CE5}" srcId="{3D85DB18-1AD1-40E7-9A9D-775EA9A9C186}" destId="{3B811217-94E5-4F7E-86BF-80F077EF4D68}" srcOrd="5" destOrd="0" parTransId="{A4760E24-C479-4CC4-A889-EF097818FD8C}" sibTransId="{56833CB2-3FFF-407C-BED2-115DD5C02899}"/>
    <dgm:cxn modelId="{7F389FF7-20D7-4D8E-9A21-82355C8F68FB}" type="presOf" srcId="{2E0A718E-D946-491C-B690-505D2D3D5679}" destId="{BE7D9816-6DA7-4983-9FA3-50569AE48E57}" srcOrd="1" destOrd="0" presId="urn:microsoft.com/office/officeart/2005/8/layout/process5"/>
    <dgm:cxn modelId="{DE7D513D-56F5-43F3-B6C6-01378BF7F5B3}" type="presOf" srcId="{A8C6DA87-07DD-414E-B4DE-914C62E2E687}" destId="{81EEC599-44EC-4B63-B01C-B18954E8393F}" srcOrd="0" destOrd="0" presId="urn:microsoft.com/office/officeart/2005/8/layout/process5"/>
    <dgm:cxn modelId="{ED2FCF98-AD49-46AA-92F2-D0F46EBF8767}" type="presParOf" srcId="{165F6FE4-AEE7-4309-9B8E-66F2A26AA32B}" destId="{79873086-0752-4B8C-BA1D-380604F40755}" srcOrd="0" destOrd="0" presId="urn:microsoft.com/office/officeart/2005/8/layout/process5"/>
    <dgm:cxn modelId="{21CA1ED3-A264-44F5-9FD2-6D912F09DDCA}" type="presParOf" srcId="{165F6FE4-AEE7-4309-9B8E-66F2A26AA32B}" destId="{354BBC45-A8A7-4369-B298-0A9D3BB8083D}" srcOrd="1" destOrd="0" presId="urn:microsoft.com/office/officeart/2005/8/layout/process5"/>
    <dgm:cxn modelId="{02EDAAE9-8774-4D33-9DD5-4F2C3C02504C}" type="presParOf" srcId="{354BBC45-A8A7-4369-B298-0A9D3BB8083D}" destId="{BB5059C7-B6CE-488B-96A4-9AEF3D4D12D0}" srcOrd="0" destOrd="0" presId="urn:microsoft.com/office/officeart/2005/8/layout/process5"/>
    <dgm:cxn modelId="{93D895DB-528B-4925-8CCD-DBF664F2ED99}" type="presParOf" srcId="{165F6FE4-AEE7-4309-9B8E-66F2A26AA32B}" destId="{E786FA31-585E-4BFF-BF95-5832426D66D3}" srcOrd="2" destOrd="0" presId="urn:microsoft.com/office/officeart/2005/8/layout/process5"/>
    <dgm:cxn modelId="{8C9BD187-F4DC-4DBA-8A78-1792EE8CC7BC}" type="presParOf" srcId="{165F6FE4-AEE7-4309-9B8E-66F2A26AA32B}" destId="{81EEC599-44EC-4B63-B01C-B18954E8393F}" srcOrd="3" destOrd="0" presId="urn:microsoft.com/office/officeart/2005/8/layout/process5"/>
    <dgm:cxn modelId="{3BEDF7EE-9E2C-4099-965A-D7C28D1130BE}" type="presParOf" srcId="{81EEC599-44EC-4B63-B01C-B18954E8393F}" destId="{1CDC4321-9B51-4B85-B954-D2F344207E47}" srcOrd="0" destOrd="0" presId="urn:microsoft.com/office/officeart/2005/8/layout/process5"/>
    <dgm:cxn modelId="{B6E5A968-0129-441A-98DD-FA03855AD044}" type="presParOf" srcId="{165F6FE4-AEE7-4309-9B8E-66F2A26AA32B}" destId="{0F8C1A78-BDC9-4DD9-823F-A6592EB67B02}" srcOrd="4" destOrd="0" presId="urn:microsoft.com/office/officeart/2005/8/layout/process5"/>
    <dgm:cxn modelId="{FC71E5B7-9348-439B-9F1B-8C7BA4F13348}" type="presParOf" srcId="{165F6FE4-AEE7-4309-9B8E-66F2A26AA32B}" destId="{F0506851-91DF-4072-96EC-5C796D787036}" srcOrd="5" destOrd="0" presId="urn:microsoft.com/office/officeart/2005/8/layout/process5"/>
    <dgm:cxn modelId="{23D001AF-F42B-4C19-B54B-EF760CBDD02D}" type="presParOf" srcId="{F0506851-91DF-4072-96EC-5C796D787036}" destId="{E6CA52B2-6725-4A46-81F1-33B68A7594CD}" srcOrd="0" destOrd="0" presId="urn:microsoft.com/office/officeart/2005/8/layout/process5"/>
    <dgm:cxn modelId="{0B558B34-BA9C-4EAE-8A84-F0E59F3EE2A2}" type="presParOf" srcId="{165F6FE4-AEE7-4309-9B8E-66F2A26AA32B}" destId="{5CC008F2-F1FA-481B-A30B-8492E7E9632D}" srcOrd="6" destOrd="0" presId="urn:microsoft.com/office/officeart/2005/8/layout/process5"/>
    <dgm:cxn modelId="{73B75E1C-41AA-4B98-8BEB-A8F81D20FE5D}" type="presParOf" srcId="{165F6FE4-AEE7-4309-9B8E-66F2A26AA32B}" destId="{E0BC124D-18FC-419E-9AFE-0270666C434D}" srcOrd="7" destOrd="0" presId="urn:microsoft.com/office/officeart/2005/8/layout/process5"/>
    <dgm:cxn modelId="{BC32F629-907F-46A6-89DB-174A8D2B988A}" type="presParOf" srcId="{E0BC124D-18FC-419E-9AFE-0270666C434D}" destId="{BE7D9816-6DA7-4983-9FA3-50569AE48E57}" srcOrd="0" destOrd="0" presId="urn:microsoft.com/office/officeart/2005/8/layout/process5"/>
    <dgm:cxn modelId="{3B42D35A-8E5C-4C11-978C-FC8A0BE8EFDA}" type="presParOf" srcId="{165F6FE4-AEE7-4309-9B8E-66F2A26AA32B}" destId="{4BCC9C12-7A36-4F44-981A-AD79477D5DBB}" srcOrd="8" destOrd="0" presId="urn:microsoft.com/office/officeart/2005/8/layout/process5"/>
    <dgm:cxn modelId="{490F774B-B7C5-4543-8F3F-86CEA843DF9B}" type="presParOf" srcId="{165F6FE4-AEE7-4309-9B8E-66F2A26AA32B}" destId="{8371AE1B-5F00-47A9-AF1E-297440767971}" srcOrd="9" destOrd="0" presId="urn:microsoft.com/office/officeart/2005/8/layout/process5"/>
    <dgm:cxn modelId="{6FDE6A1B-01FC-4ECA-BEF4-DE2367C22C45}" type="presParOf" srcId="{8371AE1B-5F00-47A9-AF1E-297440767971}" destId="{014FA31F-CD9B-4CB9-9B68-A9FA0494E235}" srcOrd="0" destOrd="0" presId="urn:microsoft.com/office/officeart/2005/8/layout/process5"/>
    <dgm:cxn modelId="{4F2F87FC-C4E9-4CE2-A385-8C255AAA92C2}" type="presParOf" srcId="{165F6FE4-AEE7-4309-9B8E-66F2A26AA32B}" destId="{6E499827-147F-465D-9798-62E0DD84F16D}"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81EC9-A0B5-42CD-9BD3-BEA772FD5F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2B5B691-CFE2-40E3-BD0A-627BDE95EDE9}">
      <dgm:prSet custT="1"/>
      <dgm:spPr>
        <a:solidFill>
          <a:srgbClr val="002569"/>
        </a:solidFill>
        <a:ln>
          <a:solidFill>
            <a:srgbClr val="002569"/>
          </a:solidFill>
        </a:ln>
      </dgm:spPr>
      <dgm:t>
        <a:bodyPr/>
        <a:lstStyle/>
        <a:p>
          <a:pPr algn="ctr" rtl="0">
            <a:lnSpc>
              <a:spcPct val="100000"/>
            </a:lnSpc>
          </a:pPr>
          <a:r>
            <a:rPr lang="en-US" sz="1800" b="1" dirty="0" smtClean="0">
              <a:latin typeface="Arial" panose="020B0604020202020204" pitchFamily="34" charset="0"/>
              <a:cs typeface="Arial" panose="020B0604020202020204" pitchFamily="34" charset="0"/>
            </a:rPr>
            <a:t>Requested Medical Types</a:t>
          </a:r>
          <a:endParaRPr lang="en-US" sz="1800" b="1" dirty="0">
            <a:latin typeface="Arial" panose="020B0604020202020204" pitchFamily="34" charset="0"/>
            <a:cs typeface="Arial" panose="020B0604020202020204" pitchFamily="34" charset="0"/>
          </a:endParaRPr>
        </a:p>
      </dgm:t>
    </dgm:pt>
    <dgm:pt modelId="{8EE3758D-39BE-4661-8844-E67DE94BC598}" type="parTrans" cxnId="{93F38D03-3846-42EA-84CE-EC70DBF937D5}">
      <dgm:prSet/>
      <dgm:spPr/>
      <dgm:t>
        <a:bodyPr/>
        <a:lstStyle/>
        <a:p>
          <a:endParaRPr lang="en-US"/>
        </a:p>
      </dgm:t>
    </dgm:pt>
    <dgm:pt modelId="{78CEF51E-2116-4AFD-BD58-7E6204AA44BD}" type="sibTrans" cxnId="{93F38D03-3846-42EA-84CE-EC70DBF937D5}">
      <dgm:prSet/>
      <dgm:spPr/>
      <dgm:t>
        <a:bodyPr/>
        <a:lstStyle/>
        <a:p>
          <a:endParaRPr lang="en-US"/>
        </a:p>
      </dgm:t>
    </dgm:pt>
    <dgm:pt modelId="{36660FA2-1C52-40D4-84CB-D9E8B43418EB}">
      <dgm:prSet custT="1"/>
      <dgm:spPr>
        <a:ln>
          <a:noFill/>
        </a:ln>
      </dgm:spPr>
      <dgm:t>
        <a:bodyPr/>
        <a:lstStyle/>
        <a:p>
          <a:pPr algn="l" rtl="0"/>
          <a:r>
            <a:rPr lang="en-US" sz="1800" dirty="0" smtClean="0">
              <a:latin typeface="Arial" pitchFamily="34" charset="0"/>
              <a:cs typeface="Arial" pitchFamily="34" charset="0"/>
            </a:rPr>
            <a:t>Inmate</a:t>
          </a:r>
          <a:endParaRPr lang="en-US" sz="1800" dirty="0"/>
        </a:p>
      </dgm:t>
    </dgm:pt>
    <dgm:pt modelId="{046C2375-982C-4F67-9F63-D434221349D4}" type="parTrans" cxnId="{40B3B2BB-5204-4AC6-8189-6DED9305B53F}">
      <dgm:prSet/>
      <dgm:spPr/>
      <dgm:t>
        <a:bodyPr/>
        <a:lstStyle/>
        <a:p>
          <a:endParaRPr lang="en-US"/>
        </a:p>
      </dgm:t>
    </dgm:pt>
    <dgm:pt modelId="{215722E7-C103-4B7A-ABAD-4B2BA0986DAD}" type="sibTrans" cxnId="{40B3B2BB-5204-4AC6-8189-6DED9305B53F}">
      <dgm:prSet/>
      <dgm:spPr/>
      <dgm:t>
        <a:bodyPr/>
        <a:lstStyle/>
        <a:p>
          <a:endParaRPr lang="en-US"/>
        </a:p>
      </dgm:t>
    </dgm:pt>
    <dgm:pt modelId="{B49DA2EC-C6DB-4F28-8D51-7DA2E730B506}">
      <dgm:prSet custT="1"/>
      <dgm:spPr>
        <a:ln>
          <a:noFill/>
        </a:ln>
      </dgm:spPr>
      <dgm:t>
        <a:bodyPr/>
        <a:lstStyle/>
        <a:p>
          <a:pPr algn="l" rtl="0"/>
          <a:endParaRPr lang="en-US" sz="2000" dirty="0"/>
        </a:p>
      </dgm:t>
    </dgm:pt>
    <dgm:pt modelId="{CE5C4B2D-8290-4ED8-9A93-E6314B4EEE74}" type="parTrans" cxnId="{142D321C-C5E3-404D-BFFA-83000DE370AF}">
      <dgm:prSet/>
      <dgm:spPr/>
      <dgm:t>
        <a:bodyPr/>
        <a:lstStyle/>
        <a:p>
          <a:endParaRPr lang="en-US"/>
        </a:p>
      </dgm:t>
    </dgm:pt>
    <dgm:pt modelId="{A3C0272D-AE18-44A8-9C80-6AF288CCD5FC}" type="sibTrans" cxnId="{142D321C-C5E3-404D-BFFA-83000DE370AF}">
      <dgm:prSet/>
      <dgm:spPr/>
      <dgm:t>
        <a:bodyPr/>
        <a:lstStyle/>
        <a:p>
          <a:endParaRPr lang="en-US"/>
        </a:p>
      </dgm:t>
    </dgm:pt>
    <dgm:pt modelId="{99549515-E949-4720-9A4C-43C905BA5A7E}">
      <dgm:prSet custT="1"/>
      <dgm:spPr>
        <a:ln>
          <a:noFill/>
        </a:ln>
      </dgm:spPr>
      <dgm:t>
        <a:bodyPr/>
        <a:lstStyle/>
        <a:p>
          <a:pPr algn="l"/>
          <a:r>
            <a:rPr lang="en-US" sz="1800" dirty="0" smtClean="0">
              <a:latin typeface="Arial" pitchFamily="34" charset="0"/>
              <a:cs typeface="Arial" pitchFamily="34" charset="0"/>
            </a:rPr>
            <a:t>Working Healthy</a:t>
          </a:r>
        </a:p>
      </dgm:t>
    </dgm:pt>
    <dgm:pt modelId="{966CB451-70A2-4FCD-ABED-96BF3C2CF06A}" type="sibTrans" cxnId="{1962C663-0F6B-420F-B46D-796EE5A4FAA3}">
      <dgm:prSet/>
      <dgm:spPr/>
      <dgm:t>
        <a:bodyPr/>
        <a:lstStyle/>
        <a:p>
          <a:endParaRPr lang="en-US"/>
        </a:p>
      </dgm:t>
    </dgm:pt>
    <dgm:pt modelId="{0E895FC6-5C3D-4701-8410-2186B8BAFD46}" type="parTrans" cxnId="{1962C663-0F6B-420F-B46D-796EE5A4FAA3}">
      <dgm:prSet/>
      <dgm:spPr/>
      <dgm:t>
        <a:bodyPr/>
        <a:lstStyle/>
        <a:p>
          <a:endParaRPr lang="en-US"/>
        </a:p>
      </dgm:t>
    </dgm:pt>
    <dgm:pt modelId="{C61A7F1C-E2F5-46D7-93D9-988A6B2394E8}">
      <dgm:prSet custT="1"/>
      <dgm:spPr>
        <a:ln>
          <a:noFill/>
        </a:ln>
      </dgm:spPr>
      <dgm:t>
        <a:bodyPr/>
        <a:lstStyle/>
        <a:p>
          <a:pPr algn="l"/>
          <a:r>
            <a:rPr lang="en-US" sz="1800" dirty="0" smtClean="0">
              <a:solidFill>
                <a:schemeClr val="tx1"/>
              </a:solidFill>
              <a:latin typeface="Arial" pitchFamily="34" charset="0"/>
              <a:cs typeface="Arial" pitchFamily="34" charset="0"/>
            </a:rPr>
            <a:t>Qualified Disabled </a:t>
          </a:r>
          <a:r>
            <a:rPr lang="en-US" sz="1800" dirty="0" smtClean="0">
              <a:latin typeface="Arial" pitchFamily="34" charset="0"/>
              <a:cs typeface="Arial" pitchFamily="34" charset="0"/>
            </a:rPr>
            <a:t>Working Individual</a:t>
          </a:r>
        </a:p>
      </dgm:t>
    </dgm:pt>
    <dgm:pt modelId="{B1FE21C1-0FE2-4F14-BB3E-086D2DF9DBBB}" type="sibTrans" cxnId="{DCB8FD65-C024-485A-83A1-9120415C1959}">
      <dgm:prSet/>
      <dgm:spPr/>
      <dgm:t>
        <a:bodyPr/>
        <a:lstStyle/>
        <a:p>
          <a:endParaRPr lang="en-US"/>
        </a:p>
      </dgm:t>
    </dgm:pt>
    <dgm:pt modelId="{4270142B-D280-4AE4-9272-69AC5AAFC361}" type="parTrans" cxnId="{DCB8FD65-C024-485A-83A1-9120415C1959}">
      <dgm:prSet/>
      <dgm:spPr/>
      <dgm:t>
        <a:bodyPr/>
        <a:lstStyle/>
        <a:p>
          <a:endParaRPr lang="en-US"/>
        </a:p>
      </dgm:t>
    </dgm:pt>
    <dgm:pt modelId="{79579630-BE68-4CE1-99C8-F9DD476FD3EC}">
      <dgm:prSet custT="1"/>
      <dgm:spPr>
        <a:ln>
          <a:noFill/>
        </a:ln>
      </dgm:spPr>
      <dgm:t>
        <a:bodyPr/>
        <a:lstStyle/>
        <a:p>
          <a:pPr algn="l"/>
          <a:r>
            <a:rPr lang="en-US" sz="1800" dirty="0" smtClean="0">
              <a:latin typeface="Arial" pitchFamily="34" charset="0"/>
              <a:cs typeface="Arial" pitchFamily="34" charset="0"/>
            </a:rPr>
            <a:t>PPS</a:t>
          </a:r>
        </a:p>
      </dgm:t>
    </dgm:pt>
    <dgm:pt modelId="{B2A89D4F-8C0A-4E76-A4D6-6534A062B795}" type="sibTrans" cxnId="{3B5C44AC-D544-47BA-B081-092F3E887A00}">
      <dgm:prSet/>
      <dgm:spPr/>
      <dgm:t>
        <a:bodyPr/>
        <a:lstStyle/>
        <a:p>
          <a:endParaRPr lang="en-US"/>
        </a:p>
      </dgm:t>
    </dgm:pt>
    <dgm:pt modelId="{C8581E14-B300-45A2-A7F7-CDC818177530}" type="parTrans" cxnId="{3B5C44AC-D544-47BA-B081-092F3E887A00}">
      <dgm:prSet/>
      <dgm:spPr/>
      <dgm:t>
        <a:bodyPr/>
        <a:lstStyle/>
        <a:p>
          <a:endParaRPr lang="en-US"/>
        </a:p>
      </dgm:t>
    </dgm:pt>
    <dgm:pt modelId="{38608302-B519-4DCC-8BEC-C46BC4C9B39B}">
      <dgm:prSet custT="1"/>
      <dgm:spPr>
        <a:ln>
          <a:noFill/>
        </a:ln>
      </dgm:spPr>
      <dgm:t>
        <a:bodyPr/>
        <a:lstStyle/>
        <a:p>
          <a:pPr algn="l"/>
          <a:r>
            <a:rPr lang="en-US" sz="1800" dirty="0" smtClean="0">
              <a:latin typeface="Arial" pitchFamily="34" charset="0"/>
              <a:cs typeface="Arial" pitchFamily="34" charset="0"/>
            </a:rPr>
            <a:t>Medical </a:t>
          </a:r>
        </a:p>
      </dgm:t>
    </dgm:pt>
    <dgm:pt modelId="{1EC5A679-099B-4BC6-908A-B8A2577FFFF5}" type="sibTrans" cxnId="{E3B0310D-52B0-4030-BB1F-58179C0544B4}">
      <dgm:prSet/>
      <dgm:spPr/>
      <dgm:t>
        <a:bodyPr/>
        <a:lstStyle/>
        <a:p>
          <a:endParaRPr lang="en-US"/>
        </a:p>
      </dgm:t>
    </dgm:pt>
    <dgm:pt modelId="{D2C0FC56-AA30-4DA3-9AFA-E66ECDD510BD}" type="parTrans" cxnId="{E3B0310D-52B0-4030-BB1F-58179C0544B4}">
      <dgm:prSet/>
      <dgm:spPr/>
      <dgm:t>
        <a:bodyPr/>
        <a:lstStyle/>
        <a:p>
          <a:endParaRPr lang="en-US"/>
        </a:p>
      </dgm:t>
    </dgm:pt>
    <dgm:pt modelId="{E82B2234-3CF9-4AE0-BC27-0E9B54979811}">
      <dgm:prSet custT="1"/>
      <dgm:spPr>
        <a:ln>
          <a:noFill/>
        </a:ln>
      </dgm:spPr>
      <dgm:t>
        <a:bodyPr/>
        <a:lstStyle/>
        <a:p>
          <a:pPr algn="l"/>
          <a:r>
            <a:rPr lang="en-US" sz="1800" dirty="0" smtClean="0">
              <a:latin typeface="Arial" pitchFamily="34" charset="0"/>
              <a:cs typeface="Arial" pitchFamily="34" charset="0"/>
            </a:rPr>
            <a:t>MSP</a:t>
          </a:r>
        </a:p>
      </dgm:t>
    </dgm:pt>
    <dgm:pt modelId="{EF75C02F-C9B0-4CBD-86B3-E0B38B5111EF}" type="sibTrans" cxnId="{37242F9E-27F0-4EC6-9751-F8677BD9C4FB}">
      <dgm:prSet/>
      <dgm:spPr/>
      <dgm:t>
        <a:bodyPr/>
        <a:lstStyle/>
        <a:p>
          <a:endParaRPr lang="en-US"/>
        </a:p>
      </dgm:t>
    </dgm:pt>
    <dgm:pt modelId="{A96FC802-4597-4330-9031-9FDAEEF3B9EE}" type="parTrans" cxnId="{37242F9E-27F0-4EC6-9751-F8677BD9C4FB}">
      <dgm:prSet/>
      <dgm:spPr/>
      <dgm:t>
        <a:bodyPr/>
        <a:lstStyle/>
        <a:p>
          <a:endParaRPr lang="en-US"/>
        </a:p>
      </dgm:t>
    </dgm:pt>
    <dgm:pt modelId="{D84E2D92-F4F6-4F35-A793-410FD70269CE}">
      <dgm:prSet custT="1"/>
      <dgm:spPr>
        <a:ln>
          <a:noFill/>
        </a:ln>
      </dgm:spPr>
      <dgm:t>
        <a:bodyPr/>
        <a:lstStyle/>
        <a:p>
          <a:pPr algn="l"/>
          <a:r>
            <a:rPr lang="en-US" sz="1800" dirty="0" smtClean="0">
              <a:latin typeface="Arial" pitchFamily="34" charset="0"/>
              <a:cs typeface="Arial" pitchFamily="34" charset="0"/>
            </a:rPr>
            <a:t>MAGI</a:t>
          </a:r>
        </a:p>
      </dgm:t>
    </dgm:pt>
    <dgm:pt modelId="{2A2F7E93-5937-4FAE-8781-DED8E849DA73}" type="sibTrans" cxnId="{510F8AFC-1BA8-43BE-8FE3-B1F6571D7FFA}">
      <dgm:prSet/>
      <dgm:spPr/>
      <dgm:t>
        <a:bodyPr/>
        <a:lstStyle/>
        <a:p>
          <a:endParaRPr lang="en-US"/>
        </a:p>
      </dgm:t>
    </dgm:pt>
    <dgm:pt modelId="{8B24A3AB-DBED-4657-87CA-220DAFDB7A62}" type="parTrans" cxnId="{510F8AFC-1BA8-43BE-8FE3-B1F6571D7FFA}">
      <dgm:prSet/>
      <dgm:spPr/>
      <dgm:t>
        <a:bodyPr/>
        <a:lstStyle/>
        <a:p>
          <a:endParaRPr lang="en-US"/>
        </a:p>
      </dgm:t>
    </dgm:pt>
    <dgm:pt modelId="{C4A507E6-FA0C-4F1A-8587-6FE58C343C92}">
      <dgm:prSet custT="1"/>
      <dgm:spPr>
        <a:ln>
          <a:noFill/>
        </a:ln>
      </dgm:spPr>
      <dgm:t>
        <a:bodyPr/>
        <a:lstStyle/>
        <a:p>
          <a:pPr algn="l"/>
          <a:r>
            <a:rPr lang="en-US" sz="1800" dirty="0" smtClean="0">
              <a:latin typeface="Arial" pitchFamily="34" charset="0"/>
              <a:cs typeface="Arial" pitchFamily="34" charset="0"/>
            </a:rPr>
            <a:t>LTC (Long Term Care)</a:t>
          </a:r>
        </a:p>
      </dgm:t>
    </dgm:pt>
    <dgm:pt modelId="{9D32EC58-1425-4F46-B2E5-4C345396F2A7}" type="sibTrans" cxnId="{AA63CEE8-18CF-4BF2-8778-20B6137480E8}">
      <dgm:prSet/>
      <dgm:spPr/>
      <dgm:t>
        <a:bodyPr/>
        <a:lstStyle/>
        <a:p>
          <a:endParaRPr lang="en-US"/>
        </a:p>
      </dgm:t>
    </dgm:pt>
    <dgm:pt modelId="{53405568-DDCF-48B0-987A-0BD42D905FC4}" type="parTrans" cxnId="{AA63CEE8-18CF-4BF2-8778-20B6137480E8}">
      <dgm:prSet/>
      <dgm:spPr/>
      <dgm:t>
        <a:bodyPr/>
        <a:lstStyle/>
        <a:p>
          <a:endParaRPr lang="en-US"/>
        </a:p>
      </dgm:t>
    </dgm:pt>
    <dgm:pt modelId="{2E9169DE-AFDC-4D07-AE33-F99D8C6273A6}">
      <dgm:prSet custT="1"/>
      <dgm:spPr>
        <a:ln>
          <a:noFill/>
        </a:ln>
      </dgm:spPr>
      <dgm:t>
        <a:bodyPr/>
        <a:lstStyle/>
        <a:p>
          <a:pPr algn="l" rtl="0"/>
          <a:endParaRPr lang="en-US" sz="800" dirty="0"/>
        </a:p>
      </dgm:t>
    </dgm:pt>
    <dgm:pt modelId="{BB5F2C90-0240-4334-A3A4-B90AFC959602}" type="parTrans" cxnId="{1AD4B0CD-FA48-474E-B20E-3223186539AF}">
      <dgm:prSet/>
      <dgm:spPr/>
      <dgm:t>
        <a:bodyPr/>
        <a:lstStyle/>
        <a:p>
          <a:endParaRPr lang="en-US"/>
        </a:p>
      </dgm:t>
    </dgm:pt>
    <dgm:pt modelId="{956AEF43-8160-4D11-89F5-1CE91FD4BB0E}" type="sibTrans" cxnId="{1AD4B0CD-FA48-474E-B20E-3223186539AF}">
      <dgm:prSet/>
      <dgm:spPr/>
      <dgm:t>
        <a:bodyPr/>
        <a:lstStyle/>
        <a:p>
          <a:endParaRPr lang="en-US"/>
        </a:p>
      </dgm:t>
    </dgm:pt>
    <dgm:pt modelId="{35D28B1C-0CAD-4075-A243-34D3E028A13B}">
      <dgm:prSet custT="1"/>
      <dgm:spPr>
        <a:ln>
          <a:noFill/>
        </a:ln>
      </dgm:spPr>
      <dgm:t>
        <a:bodyPr/>
        <a:lstStyle/>
        <a:p>
          <a:pPr algn="l"/>
          <a:r>
            <a:rPr lang="en-US" sz="1800" dirty="0" smtClean="0">
              <a:latin typeface="Arial" pitchFamily="34" charset="0"/>
              <a:cs typeface="Arial" pitchFamily="34" charset="0"/>
            </a:rPr>
            <a:t>Resource Assessment Only</a:t>
          </a:r>
        </a:p>
      </dgm:t>
    </dgm:pt>
    <dgm:pt modelId="{B70AA680-40F7-4422-A0F5-538DAAF36ABF}" type="parTrans" cxnId="{AA116C4D-7869-4733-9720-033F061EFC9E}">
      <dgm:prSet/>
      <dgm:spPr/>
      <dgm:t>
        <a:bodyPr/>
        <a:lstStyle/>
        <a:p>
          <a:endParaRPr lang="en-US"/>
        </a:p>
      </dgm:t>
    </dgm:pt>
    <dgm:pt modelId="{281D4E86-B538-4FD6-B3F3-BE5E0B80198B}" type="sibTrans" cxnId="{AA116C4D-7869-4733-9720-033F061EFC9E}">
      <dgm:prSet/>
      <dgm:spPr/>
      <dgm:t>
        <a:bodyPr/>
        <a:lstStyle/>
        <a:p>
          <a:endParaRPr lang="en-US"/>
        </a:p>
      </dgm:t>
    </dgm:pt>
    <dgm:pt modelId="{B2B58DBB-A376-4A27-9A7F-6502EDE8CCFC}" type="pres">
      <dgm:prSet presAssocID="{DC881EC9-A0B5-42CD-9BD3-BEA772FD5F15}" presName="linear" presStyleCnt="0">
        <dgm:presLayoutVars>
          <dgm:animLvl val="lvl"/>
          <dgm:resizeHandles val="exact"/>
        </dgm:presLayoutVars>
      </dgm:prSet>
      <dgm:spPr/>
      <dgm:t>
        <a:bodyPr/>
        <a:lstStyle/>
        <a:p>
          <a:endParaRPr lang="en-US"/>
        </a:p>
      </dgm:t>
    </dgm:pt>
    <dgm:pt modelId="{0B165871-923F-4D4A-AE7D-CC9E9DF7A3BA}" type="pres">
      <dgm:prSet presAssocID="{92B5B691-CFE2-40E3-BD0A-627BDE95EDE9}" presName="parentText" presStyleLbl="node1" presStyleIdx="0" presStyleCnt="1" custScaleY="209812" custLinFactNeighborY="-3265">
        <dgm:presLayoutVars>
          <dgm:chMax val="0"/>
          <dgm:bulletEnabled val="1"/>
        </dgm:presLayoutVars>
      </dgm:prSet>
      <dgm:spPr/>
      <dgm:t>
        <a:bodyPr/>
        <a:lstStyle/>
        <a:p>
          <a:endParaRPr lang="en-US"/>
        </a:p>
      </dgm:t>
    </dgm:pt>
    <dgm:pt modelId="{BDF1763E-FD9A-4344-BCA9-097FD1E4AF7F}" type="pres">
      <dgm:prSet presAssocID="{92B5B691-CFE2-40E3-BD0A-627BDE95EDE9}" presName="childText" presStyleLbl="revTx" presStyleIdx="0" presStyleCnt="1" custScaleY="133035" custLinFactNeighborY="-65296">
        <dgm:presLayoutVars>
          <dgm:bulletEnabled val="1"/>
        </dgm:presLayoutVars>
      </dgm:prSet>
      <dgm:spPr/>
      <dgm:t>
        <a:bodyPr/>
        <a:lstStyle/>
        <a:p>
          <a:endParaRPr lang="en-US"/>
        </a:p>
      </dgm:t>
    </dgm:pt>
  </dgm:ptLst>
  <dgm:cxnLst>
    <dgm:cxn modelId="{BB35376A-3378-4ABA-A592-FBA41FCB96F8}" type="presOf" srcId="{C61A7F1C-E2F5-46D7-93D9-988A6B2394E8}" destId="{BDF1763E-FD9A-4344-BCA9-097FD1E4AF7F}" srcOrd="0" destOrd="8" presId="urn:microsoft.com/office/officeart/2005/8/layout/vList2"/>
    <dgm:cxn modelId="{C537A710-1C74-48D5-9B8D-BC165C43AEBB}" type="presOf" srcId="{99549515-E949-4720-9A4C-43C905BA5A7E}" destId="{BDF1763E-FD9A-4344-BCA9-097FD1E4AF7F}" srcOrd="0" destOrd="10" presId="urn:microsoft.com/office/officeart/2005/8/layout/vList2"/>
    <dgm:cxn modelId="{E3B0310D-52B0-4030-BB1F-58179C0544B4}" srcId="{92B5B691-CFE2-40E3-BD0A-627BDE95EDE9}" destId="{38608302-B519-4DCC-8BEC-C46BC4C9B39B}" srcOrd="6" destOrd="0" parTransId="{D2C0FC56-AA30-4DA3-9AFA-E66ECDD510BD}" sibTransId="{1EC5A679-099B-4BC6-908A-B8A2577FFFF5}"/>
    <dgm:cxn modelId="{A7307489-A652-498B-95F1-5402E2C2392F}" type="presOf" srcId="{36660FA2-1C52-40D4-84CB-D9E8B43418EB}" destId="{BDF1763E-FD9A-4344-BCA9-097FD1E4AF7F}" srcOrd="0" destOrd="2" presId="urn:microsoft.com/office/officeart/2005/8/layout/vList2"/>
    <dgm:cxn modelId="{3CA7F488-C2E8-47BB-93E2-8861D9DE39F2}" type="presOf" srcId="{D84E2D92-F4F6-4F35-A793-410FD70269CE}" destId="{BDF1763E-FD9A-4344-BCA9-097FD1E4AF7F}" srcOrd="0" destOrd="4" presId="urn:microsoft.com/office/officeart/2005/8/layout/vList2"/>
    <dgm:cxn modelId="{6F898C73-CFE4-4561-8DFD-88FAA0AC8247}" type="presOf" srcId="{79579630-BE68-4CE1-99C8-F9DD476FD3EC}" destId="{BDF1763E-FD9A-4344-BCA9-097FD1E4AF7F}" srcOrd="0" destOrd="7" presId="urn:microsoft.com/office/officeart/2005/8/layout/vList2"/>
    <dgm:cxn modelId="{57451280-6D2F-431D-B47C-F4DFE5511AAA}" type="presOf" srcId="{92B5B691-CFE2-40E3-BD0A-627BDE95EDE9}" destId="{0B165871-923F-4D4A-AE7D-CC9E9DF7A3BA}" srcOrd="0" destOrd="0" presId="urn:microsoft.com/office/officeart/2005/8/layout/vList2"/>
    <dgm:cxn modelId="{AA63CEE8-18CF-4BF2-8778-20B6137480E8}" srcId="{92B5B691-CFE2-40E3-BD0A-627BDE95EDE9}" destId="{C4A507E6-FA0C-4F1A-8587-6FE58C343C92}" srcOrd="3" destOrd="0" parTransId="{53405568-DDCF-48B0-987A-0BD42D905FC4}" sibTransId="{9D32EC58-1425-4F46-B2E5-4C345396F2A7}"/>
    <dgm:cxn modelId="{D854B88F-53E2-4851-8A2A-E102854120B6}" type="presOf" srcId="{DC881EC9-A0B5-42CD-9BD3-BEA772FD5F15}" destId="{B2B58DBB-A376-4A27-9A7F-6502EDE8CCFC}" srcOrd="0" destOrd="0" presId="urn:microsoft.com/office/officeart/2005/8/layout/vList2"/>
    <dgm:cxn modelId="{3B5C44AC-D544-47BA-B081-092F3E887A00}" srcId="{92B5B691-CFE2-40E3-BD0A-627BDE95EDE9}" destId="{79579630-BE68-4CE1-99C8-F9DD476FD3EC}" srcOrd="7" destOrd="0" parTransId="{C8581E14-B300-45A2-A7F7-CDC818177530}" sibTransId="{B2A89D4F-8C0A-4E76-A4D6-6534A062B795}"/>
    <dgm:cxn modelId="{FC75B653-4A12-456B-9D27-E494E7C566EF}" type="presOf" srcId="{B49DA2EC-C6DB-4F28-8D51-7DA2E730B506}" destId="{BDF1763E-FD9A-4344-BCA9-097FD1E4AF7F}" srcOrd="0" destOrd="0" presId="urn:microsoft.com/office/officeart/2005/8/layout/vList2"/>
    <dgm:cxn modelId="{1AD4B0CD-FA48-474E-B20E-3223186539AF}" srcId="{92B5B691-CFE2-40E3-BD0A-627BDE95EDE9}" destId="{2E9169DE-AFDC-4D07-AE33-F99D8C6273A6}" srcOrd="1" destOrd="0" parTransId="{BB5F2C90-0240-4334-A3A4-B90AFC959602}" sibTransId="{956AEF43-8160-4D11-89F5-1CE91FD4BB0E}"/>
    <dgm:cxn modelId="{B0747B5C-0896-48BF-86F1-758D0098574D}" type="presOf" srcId="{35D28B1C-0CAD-4075-A243-34D3E028A13B}" destId="{BDF1763E-FD9A-4344-BCA9-097FD1E4AF7F}" srcOrd="0" destOrd="9" presId="urn:microsoft.com/office/officeart/2005/8/layout/vList2"/>
    <dgm:cxn modelId="{71A257ED-D514-4598-B4D3-3DD801FD2E23}" type="presOf" srcId="{E82B2234-3CF9-4AE0-BC27-0E9B54979811}" destId="{BDF1763E-FD9A-4344-BCA9-097FD1E4AF7F}" srcOrd="0" destOrd="5" presId="urn:microsoft.com/office/officeart/2005/8/layout/vList2"/>
    <dgm:cxn modelId="{15AB3988-188B-44DA-B84D-D5636CC3D1D8}" type="presOf" srcId="{2E9169DE-AFDC-4D07-AE33-F99D8C6273A6}" destId="{BDF1763E-FD9A-4344-BCA9-097FD1E4AF7F}" srcOrd="0" destOrd="1" presId="urn:microsoft.com/office/officeart/2005/8/layout/vList2"/>
    <dgm:cxn modelId="{1962C663-0F6B-420F-B46D-796EE5A4FAA3}" srcId="{92B5B691-CFE2-40E3-BD0A-627BDE95EDE9}" destId="{99549515-E949-4720-9A4C-43C905BA5A7E}" srcOrd="10" destOrd="0" parTransId="{0E895FC6-5C3D-4701-8410-2186B8BAFD46}" sibTransId="{966CB451-70A2-4FCD-ABED-96BF3C2CF06A}"/>
    <dgm:cxn modelId="{2242131C-F8E3-4051-8C52-81BDC35ED911}" type="presOf" srcId="{38608302-B519-4DCC-8BEC-C46BC4C9B39B}" destId="{BDF1763E-FD9A-4344-BCA9-097FD1E4AF7F}" srcOrd="0" destOrd="6" presId="urn:microsoft.com/office/officeart/2005/8/layout/vList2"/>
    <dgm:cxn modelId="{37242F9E-27F0-4EC6-9751-F8677BD9C4FB}" srcId="{92B5B691-CFE2-40E3-BD0A-627BDE95EDE9}" destId="{E82B2234-3CF9-4AE0-BC27-0E9B54979811}" srcOrd="5" destOrd="0" parTransId="{A96FC802-4597-4330-9031-9FDAEEF3B9EE}" sibTransId="{EF75C02F-C9B0-4CBD-86B3-E0B38B5111EF}"/>
    <dgm:cxn modelId="{AA116C4D-7869-4733-9720-033F061EFC9E}" srcId="{92B5B691-CFE2-40E3-BD0A-627BDE95EDE9}" destId="{35D28B1C-0CAD-4075-A243-34D3E028A13B}" srcOrd="9" destOrd="0" parTransId="{B70AA680-40F7-4422-A0F5-538DAAF36ABF}" sibTransId="{281D4E86-B538-4FD6-B3F3-BE5E0B80198B}"/>
    <dgm:cxn modelId="{DCB8FD65-C024-485A-83A1-9120415C1959}" srcId="{92B5B691-CFE2-40E3-BD0A-627BDE95EDE9}" destId="{C61A7F1C-E2F5-46D7-93D9-988A6B2394E8}" srcOrd="8" destOrd="0" parTransId="{4270142B-D280-4AE4-9272-69AC5AAFC361}" sibTransId="{B1FE21C1-0FE2-4F14-BB3E-086D2DF9DBBB}"/>
    <dgm:cxn modelId="{510F8AFC-1BA8-43BE-8FE3-B1F6571D7FFA}" srcId="{92B5B691-CFE2-40E3-BD0A-627BDE95EDE9}" destId="{D84E2D92-F4F6-4F35-A793-410FD70269CE}" srcOrd="4" destOrd="0" parTransId="{8B24A3AB-DBED-4657-87CA-220DAFDB7A62}" sibTransId="{2A2F7E93-5937-4FAE-8781-DED8E849DA73}"/>
    <dgm:cxn modelId="{93F38D03-3846-42EA-84CE-EC70DBF937D5}" srcId="{DC881EC9-A0B5-42CD-9BD3-BEA772FD5F15}" destId="{92B5B691-CFE2-40E3-BD0A-627BDE95EDE9}" srcOrd="0" destOrd="0" parTransId="{8EE3758D-39BE-4661-8844-E67DE94BC598}" sibTransId="{78CEF51E-2116-4AFD-BD58-7E6204AA44BD}"/>
    <dgm:cxn modelId="{09CA809C-AE99-4CD1-81EB-F41864FF2F52}" type="presOf" srcId="{C4A507E6-FA0C-4F1A-8587-6FE58C343C92}" destId="{BDF1763E-FD9A-4344-BCA9-097FD1E4AF7F}" srcOrd="0" destOrd="3" presId="urn:microsoft.com/office/officeart/2005/8/layout/vList2"/>
    <dgm:cxn modelId="{142D321C-C5E3-404D-BFFA-83000DE370AF}" srcId="{92B5B691-CFE2-40E3-BD0A-627BDE95EDE9}" destId="{B49DA2EC-C6DB-4F28-8D51-7DA2E730B506}" srcOrd="0" destOrd="0" parTransId="{CE5C4B2D-8290-4ED8-9A93-E6314B4EEE74}" sibTransId="{A3C0272D-AE18-44A8-9C80-6AF288CCD5FC}"/>
    <dgm:cxn modelId="{40B3B2BB-5204-4AC6-8189-6DED9305B53F}" srcId="{92B5B691-CFE2-40E3-BD0A-627BDE95EDE9}" destId="{36660FA2-1C52-40D4-84CB-D9E8B43418EB}" srcOrd="2" destOrd="0" parTransId="{046C2375-982C-4F67-9F63-D434221349D4}" sibTransId="{215722E7-C103-4B7A-ABAD-4B2BA0986DAD}"/>
    <dgm:cxn modelId="{AAE2C43C-306D-4D2B-B304-3D7B3D2CECBC}" type="presParOf" srcId="{B2B58DBB-A376-4A27-9A7F-6502EDE8CCFC}" destId="{0B165871-923F-4D4A-AE7D-CC9E9DF7A3BA}" srcOrd="0" destOrd="0" presId="urn:microsoft.com/office/officeart/2005/8/layout/vList2"/>
    <dgm:cxn modelId="{39E2012E-0713-4395-B0E7-EE4C63D9FE46}" type="presParOf" srcId="{B2B58DBB-A376-4A27-9A7F-6502EDE8CCFC}" destId="{BDF1763E-FD9A-4344-BCA9-097FD1E4AF7F}" srcOrd="1" destOrd="0" presId="urn:microsoft.com/office/officeart/2005/8/layout/vList2"/>
  </dgm:cxnLst>
  <dgm:bg/>
  <dgm:whole>
    <a:ln>
      <a:solidFill>
        <a:srgbClr val="002569"/>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938C3A-A773-44F1-9B2A-A02FF62F6D7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823B84A6-20CE-4F34-9CBE-EB907C4D60CC}">
      <dgm:prSet phldrT="[Text]" custT="1"/>
      <dgm:spPr>
        <a:solidFill>
          <a:srgbClr val="F1AD02"/>
        </a:solidFill>
        <a:ln>
          <a:solidFill>
            <a:srgbClr val="F1AD02"/>
          </a:solidFill>
        </a:ln>
      </dgm:spPr>
      <dgm:t>
        <a:bodyPr/>
        <a:lstStyle/>
        <a:p>
          <a:pPr>
            <a:lnSpc>
              <a:spcPct val="100000"/>
            </a:lnSpc>
          </a:pPr>
          <a:r>
            <a:rPr lang="en-US" sz="1800" dirty="0" smtClean="0">
              <a:solidFill>
                <a:schemeClr val="tx1"/>
              </a:solidFill>
            </a:rPr>
            <a:t>Program configuration</a:t>
          </a:r>
          <a:endParaRPr lang="en-US" sz="1800" dirty="0">
            <a:solidFill>
              <a:schemeClr val="tx1"/>
            </a:solidFill>
          </a:endParaRPr>
        </a:p>
      </dgm:t>
    </dgm:pt>
    <dgm:pt modelId="{59A7A8EA-1431-451C-9A62-3AC68A032F3E}" type="parTrans" cxnId="{6BD30E5A-66C4-4DA3-A6E7-D654D38006E2}">
      <dgm:prSet/>
      <dgm:spPr/>
      <dgm:t>
        <a:bodyPr/>
        <a:lstStyle/>
        <a:p>
          <a:pPr>
            <a:lnSpc>
              <a:spcPct val="100000"/>
            </a:lnSpc>
          </a:pPr>
          <a:endParaRPr lang="en-US"/>
        </a:p>
      </dgm:t>
    </dgm:pt>
    <dgm:pt modelId="{BBFE98A3-52A2-434F-ABDC-05AA172A2DC0}" type="sibTrans" cxnId="{6BD30E5A-66C4-4DA3-A6E7-D654D38006E2}">
      <dgm:prSet/>
      <dgm:spPr/>
      <dgm:t>
        <a:bodyPr/>
        <a:lstStyle/>
        <a:p>
          <a:pPr>
            <a:lnSpc>
              <a:spcPct val="100000"/>
            </a:lnSpc>
          </a:pPr>
          <a:endParaRPr lang="en-US"/>
        </a:p>
      </dgm:t>
    </dgm:pt>
    <dgm:pt modelId="{DE480B50-EB00-4AD5-AB14-85CBF62CC1AE}">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Medical</a:t>
          </a:r>
          <a:r>
            <a:rPr lang="en-US" sz="1800" dirty="0" smtClean="0">
              <a:solidFill>
                <a:schemeClr val="tx1"/>
              </a:solidFill>
            </a:rPr>
            <a:t> </a:t>
          </a:r>
          <a:r>
            <a:rPr lang="en-US" sz="1800" dirty="0" smtClean="0">
              <a:solidFill>
                <a:schemeClr val="bg1"/>
              </a:solidFill>
            </a:rPr>
            <a:t>Summary</a:t>
          </a:r>
          <a:endParaRPr lang="en-US" sz="1800" dirty="0">
            <a:solidFill>
              <a:schemeClr val="bg1"/>
            </a:solidFill>
          </a:endParaRPr>
        </a:p>
      </dgm:t>
    </dgm:pt>
    <dgm:pt modelId="{86291278-04D9-4DF4-81FD-A889B31283F5}" type="parTrans" cxnId="{818F8733-4850-4D00-A5D7-7C5A4E695CFA}">
      <dgm:prSet/>
      <dgm:spPr/>
      <dgm:t>
        <a:bodyPr/>
        <a:lstStyle/>
        <a:p>
          <a:pPr>
            <a:lnSpc>
              <a:spcPct val="100000"/>
            </a:lnSpc>
          </a:pPr>
          <a:endParaRPr lang="en-US"/>
        </a:p>
      </dgm:t>
    </dgm:pt>
    <dgm:pt modelId="{02E76C7A-8690-4E69-860A-E671B7AEA2F4}" type="sibTrans" cxnId="{818F8733-4850-4D00-A5D7-7C5A4E695CFA}">
      <dgm:prSet/>
      <dgm:spPr/>
      <dgm:t>
        <a:bodyPr/>
        <a:lstStyle/>
        <a:p>
          <a:pPr>
            <a:lnSpc>
              <a:spcPct val="100000"/>
            </a:lnSpc>
          </a:pPr>
          <a:endParaRPr lang="en-US"/>
        </a:p>
      </dgm:t>
    </dgm:pt>
    <dgm:pt modelId="{D66C70CB-83A5-4B03-83AE-2D3B602D2B81}">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Reporting</a:t>
          </a:r>
          <a:r>
            <a:rPr lang="en-US" sz="1800" dirty="0" smtClean="0">
              <a:solidFill>
                <a:schemeClr val="tx1"/>
              </a:solidFill>
            </a:rPr>
            <a:t> </a:t>
          </a:r>
          <a:r>
            <a:rPr lang="en-US" sz="1800" dirty="0" smtClean="0">
              <a:solidFill>
                <a:schemeClr val="bg1"/>
              </a:solidFill>
            </a:rPr>
            <a:t>configuration</a:t>
          </a:r>
          <a:endParaRPr lang="en-US" sz="1800" dirty="0">
            <a:solidFill>
              <a:schemeClr val="bg1"/>
            </a:solidFill>
          </a:endParaRPr>
        </a:p>
      </dgm:t>
    </dgm:pt>
    <dgm:pt modelId="{0B71F86A-575E-4BEF-BE1E-2A6BFED6E8F5}" type="parTrans" cxnId="{C38204F4-F383-4102-8DFE-F387D5DC0EE8}">
      <dgm:prSet/>
      <dgm:spPr/>
      <dgm:t>
        <a:bodyPr/>
        <a:lstStyle/>
        <a:p>
          <a:pPr>
            <a:lnSpc>
              <a:spcPct val="100000"/>
            </a:lnSpc>
          </a:pPr>
          <a:endParaRPr lang="en-US"/>
        </a:p>
      </dgm:t>
    </dgm:pt>
    <dgm:pt modelId="{875D9BF9-0E4F-4D7E-A368-D07B8804C3F1}" type="sibTrans" cxnId="{C38204F4-F383-4102-8DFE-F387D5DC0EE8}">
      <dgm:prSet/>
      <dgm:spPr/>
      <dgm:t>
        <a:bodyPr/>
        <a:lstStyle/>
        <a:p>
          <a:pPr>
            <a:lnSpc>
              <a:spcPct val="100000"/>
            </a:lnSpc>
          </a:pPr>
          <a:endParaRPr lang="en-US"/>
        </a:p>
      </dgm:t>
    </dgm:pt>
    <dgm:pt modelId="{12951510-7924-46B6-A500-F7CB9222A6D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Overpayments /</a:t>
          </a:r>
          <a:r>
            <a:rPr lang="en-US" sz="1800" dirty="0" smtClean="0">
              <a:solidFill>
                <a:schemeClr val="tx1"/>
              </a:solidFill>
            </a:rPr>
            <a:t> </a:t>
          </a:r>
          <a:r>
            <a:rPr lang="en-US" sz="1800" dirty="0" smtClean="0">
              <a:solidFill>
                <a:schemeClr val="bg1"/>
              </a:solidFill>
            </a:rPr>
            <a:t>Underpayments</a:t>
          </a:r>
          <a:endParaRPr lang="en-US" sz="1800" dirty="0">
            <a:solidFill>
              <a:schemeClr val="bg1"/>
            </a:solidFill>
          </a:endParaRPr>
        </a:p>
      </dgm:t>
    </dgm:pt>
    <dgm:pt modelId="{58812299-3F2F-4408-9268-76237395D15C}" type="parTrans" cxnId="{281B3B6A-7672-48F2-911C-6EC262D4D556}">
      <dgm:prSet/>
      <dgm:spPr/>
      <dgm:t>
        <a:bodyPr/>
        <a:lstStyle/>
        <a:p>
          <a:pPr>
            <a:lnSpc>
              <a:spcPct val="100000"/>
            </a:lnSpc>
          </a:pPr>
          <a:endParaRPr lang="en-US"/>
        </a:p>
      </dgm:t>
    </dgm:pt>
    <dgm:pt modelId="{45BE6DAA-8EE7-44A4-BB21-187DCE7545F6}" type="sibTrans" cxnId="{281B3B6A-7672-48F2-911C-6EC262D4D556}">
      <dgm:prSet/>
      <dgm:spPr/>
      <dgm:t>
        <a:bodyPr/>
        <a:lstStyle/>
        <a:p>
          <a:pPr>
            <a:lnSpc>
              <a:spcPct val="100000"/>
            </a:lnSpc>
          </a:pPr>
          <a:endParaRPr lang="en-US"/>
        </a:p>
      </dgm:t>
    </dgm:pt>
    <dgm:pt modelId="{087439D6-6D81-4BCB-8FC8-6456184D3AFB}">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Resource</a:t>
          </a:r>
          <a:r>
            <a:rPr lang="en-US" sz="1800" dirty="0" smtClean="0">
              <a:solidFill>
                <a:schemeClr val="tx1"/>
              </a:solidFill>
            </a:rPr>
            <a:t> </a:t>
          </a:r>
          <a:r>
            <a:rPr lang="en-US" sz="1800" dirty="0" smtClean="0">
              <a:solidFill>
                <a:schemeClr val="bg1"/>
              </a:solidFill>
            </a:rPr>
            <a:t>Test</a:t>
          </a:r>
          <a:endParaRPr lang="en-US" sz="1800" dirty="0">
            <a:solidFill>
              <a:schemeClr val="bg1"/>
            </a:solidFill>
          </a:endParaRPr>
        </a:p>
      </dgm:t>
    </dgm:pt>
    <dgm:pt modelId="{4A006F64-3BAD-4861-9C9E-B85B6933614B}" type="parTrans" cxnId="{721CC1E0-D0F7-4E39-B99B-F53B58B0D830}">
      <dgm:prSet/>
      <dgm:spPr/>
      <dgm:t>
        <a:bodyPr/>
        <a:lstStyle/>
        <a:p>
          <a:endParaRPr lang="en-US"/>
        </a:p>
      </dgm:t>
    </dgm:pt>
    <dgm:pt modelId="{B14B4610-E49B-4814-B1B6-9DBC8A11451C}" type="sibTrans" cxnId="{721CC1E0-D0F7-4E39-B99B-F53B58B0D830}">
      <dgm:prSet/>
      <dgm:spPr/>
      <dgm:t>
        <a:bodyPr/>
        <a:lstStyle/>
        <a:p>
          <a:endParaRPr lang="en-US"/>
        </a:p>
      </dgm:t>
    </dgm:pt>
    <dgm:pt modelId="{FAC45991-A0B8-47A7-9241-702577410CE3}">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CSRA Determination</a:t>
          </a:r>
          <a:endParaRPr lang="en-US" sz="1800" dirty="0">
            <a:solidFill>
              <a:schemeClr val="bg1"/>
            </a:solidFill>
          </a:endParaRPr>
        </a:p>
      </dgm:t>
    </dgm:pt>
    <dgm:pt modelId="{E2D3E3E3-619F-4903-9081-3DCA8D92C0EE}" type="parTrans" cxnId="{CDB8BB90-4F9F-4115-BC02-DD25DE45DA11}">
      <dgm:prSet/>
      <dgm:spPr/>
      <dgm:t>
        <a:bodyPr/>
        <a:lstStyle/>
        <a:p>
          <a:endParaRPr lang="en-US"/>
        </a:p>
      </dgm:t>
    </dgm:pt>
    <dgm:pt modelId="{51D2F27E-66EF-446D-8D0B-96C7D71E227F}" type="sibTrans" cxnId="{CDB8BB90-4F9F-4115-BC02-DD25DE45DA11}">
      <dgm:prSet/>
      <dgm:spPr/>
      <dgm:t>
        <a:bodyPr/>
        <a:lstStyle/>
        <a:p>
          <a:endParaRPr lang="en-US"/>
        </a:p>
      </dgm:t>
    </dgm:pt>
    <dgm:pt modelId="{DC815A8D-2E79-458C-9CF8-49120F476133}" type="pres">
      <dgm:prSet presAssocID="{2C938C3A-A773-44F1-9B2A-A02FF62F6D7C}" presName="linear" presStyleCnt="0">
        <dgm:presLayoutVars>
          <dgm:dir/>
          <dgm:animLvl val="lvl"/>
          <dgm:resizeHandles val="exact"/>
        </dgm:presLayoutVars>
      </dgm:prSet>
      <dgm:spPr/>
      <dgm:t>
        <a:bodyPr/>
        <a:lstStyle/>
        <a:p>
          <a:endParaRPr lang="en-US"/>
        </a:p>
      </dgm:t>
    </dgm:pt>
    <dgm:pt modelId="{958EA315-2859-4995-A27C-80A01B25E029}" type="pres">
      <dgm:prSet presAssocID="{823B84A6-20CE-4F34-9CBE-EB907C4D60CC}" presName="parentLin" presStyleCnt="0"/>
      <dgm:spPr/>
      <dgm:t>
        <a:bodyPr/>
        <a:lstStyle/>
        <a:p>
          <a:endParaRPr lang="en-US"/>
        </a:p>
      </dgm:t>
    </dgm:pt>
    <dgm:pt modelId="{B768B5B0-FFC0-4554-9077-6284756AE95C}" type="pres">
      <dgm:prSet presAssocID="{823B84A6-20CE-4F34-9CBE-EB907C4D60CC}" presName="parentLeftMargin" presStyleLbl="node1" presStyleIdx="0" presStyleCnt="6"/>
      <dgm:spPr/>
      <dgm:t>
        <a:bodyPr/>
        <a:lstStyle/>
        <a:p>
          <a:endParaRPr lang="en-US"/>
        </a:p>
      </dgm:t>
    </dgm:pt>
    <dgm:pt modelId="{5F144766-DC91-4584-9934-3747FB241677}" type="pres">
      <dgm:prSet presAssocID="{823B84A6-20CE-4F34-9CBE-EB907C4D60CC}" presName="parentText" presStyleLbl="node1" presStyleIdx="0" presStyleCnt="6">
        <dgm:presLayoutVars>
          <dgm:chMax val="0"/>
          <dgm:bulletEnabled val="1"/>
        </dgm:presLayoutVars>
      </dgm:prSet>
      <dgm:spPr/>
      <dgm:t>
        <a:bodyPr/>
        <a:lstStyle/>
        <a:p>
          <a:endParaRPr lang="en-US"/>
        </a:p>
      </dgm:t>
    </dgm:pt>
    <dgm:pt modelId="{7A52B1B7-FA5D-4C8F-AA80-806F0339C078}" type="pres">
      <dgm:prSet presAssocID="{823B84A6-20CE-4F34-9CBE-EB907C4D60CC}" presName="negativeSpace" presStyleCnt="0"/>
      <dgm:spPr/>
      <dgm:t>
        <a:bodyPr/>
        <a:lstStyle/>
        <a:p>
          <a:endParaRPr lang="en-US"/>
        </a:p>
      </dgm:t>
    </dgm:pt>
    <dgm:pt modelId="{1719911E-85CB-4364-BE57-FCCA96AA996A}" type="pres">
      <dgm:prSet presAssocID="{823B84A6-20CE-4F34-9CBE-EB907C4D60CC}" presName="childText" presStyleLbl="conFgAcc1" presStyleIdx="0" presStyleCnt="6">
        <dgm:presLayoutVars>
          <dgm:bulletEnabled val="1"/>
        </dgm:presLayoutVars>
      </dgm:prSet>
      <dgm:spPr>
        <a:noFill/>
        <a:ln>
          <a:solidFill>
            <a:srgbClr val="F1AD02"/>
          </a:solidFill>
        </a:ln>
      </dgm:spPr>
      <dgm:t>
        <a:bodyPr/>
        <a:lstStyle/>
        <a:p>
          <a:endParaRPr lang="en-US"/>
        </a:p>
      </dgm:t>
    </dgm:pt>
    <dgm:pt modelId="{DF25D5E7-B1DE-4958-99DD-AF8C1A79AB76}" type="pres">
      <dgm:prSet presAssocID="{BBFE98A3-52A2-434F-ABDC-05AA172A2DC0}" presName="spaceBetweenRectangles" presStyleCnt="0"/>
      <dgm:spPr/>
      <dgm:t>
        <a:bodyPr/>
        <a:lstStyle/>
        <a:p>
          <a:endParaRPr lang="en-US"/>
        </a:p>
      </dgm:t>
    </dgm:pt>
    <dgm:pt modelId="{511AA467-8634-4728-AB3C-C9E2E6455446}" type="pres">
      <dgm:prSet presAssocID="{D66C70CB-83A5-4B03-83AE-2D3B602D2B81}" presName="parentLin" presStyleCnt="0"/>
      <dgm:spPr/>
      <dgm:t>
        <a:bodyPr/>
        <a:lstStyle/>
        <a:p>
          <a:endParaRPr lang="en-US"/>
        </a:p>
      </dgm:t>
    </dgm:pt>
    <dgm:pt modelId="{553503F8-92D1-474D-89A2-AC1B07539575}" type="pres">
      <dgm:prSet presAssocID="{D66C70CB-83A5-4B03-83AE-2D3B602D2B81}" presName="parentLeftMargin" presStyleLbl="node1" presStyleIdx="0" presStyleCnt="6"/>
      <dgm:spPr/>
      <dgm:t>
        <a:bodyPr/>
        <a:lstStyle/>
        <a:p>
          <a:endParaRPr lang="en-US"/>
        </a:p>
      </dgm:t>
    </dgm:pt>
    <dgm:pt modelId="{5EB8486B-1341-41C0-BB88-AD00AAEBAF45}" type="pres">
      <dgm:prSet presAssocID="{D66C70CB-83A5-4B03-83AE-2D3B602D2B81}" presName="parentText" presStyleLbl="node1" presStyleIdx="1" presStyleCnt="6">
        <dgm:presLayoutVars>
          <dgm:chMax val="0"/>
          <dgm:bulletEnabled val="1"/>
        </dgm:presLayoutVars>
      </dgm:prSet>
      <dgm:spPr/>
      <dgm:t>
        <a:bodyPr/>
        <a:lstStyle/>
        <a:p>
          <a:endParaRPr lang="en-US"/>
        </a:p>
      </dgm:t>
    </dgm:pt>
    <dgm:pt modelId="{F94303C8-1FDA-42BC-8A0B-B0A267BDC8EC}" type="pres">
      <dgm:prSet presAssocID="{D66C70CB-83A5-4B03-83AE-2D3B602D2B81}" presName="negativeSpace" presStyleCnt="0"/>
      <dgm:spPr/>
      <dgm:t>
        <a:bodyPr/>
        <a:lstStyle/>
        <a:p>
          <a:endParaRPr lang="en-US"/>
        </a:p>
      </dgm:t>
    </dgm:pt>
    <dgm:pt modelId="{3848DA2C-4DC4-494C-B4E5-ED133BCAF058}" type="pres">
      <dgm:prSet presAssocID="{D66C70CB-83A5-4B03-83AE-2D3B602D2B81}" presName="childText" presStyleLbl="conFgAcc1" presStyleIdx="1" presStyleCnt="6">
        <dgm:presLayoutVars>
          <dgm:bulletEnabled val="1"/>
        </dgm:presLayoutVars>
      </dgm:prSet>
      <dgm:spPr>
        <a:solidFill>
          <a:schemeClr val="bg1"/>
        </a:solidFill>
        <a:ln>
          <a:solidFill>
            <a:srgbClr val="002569"/>
          </a:solidFill>
        </a:ln>
      </dgm:spPr>
      <dgm:t>
        <a:bodyPr/>
        <a:lstStyle/>
        <a:p>
          <a:endParaRPr lang="en-US"/>
        </a:p>
      </dgm:t>
    </dgm:pt>
    <dgm:pt modelId="{A4617AC3-4CD2-454A-A003-2072FAC55DE5}" type="pres">
      <dgm:prSet presAssocID="{875D9BF9-0E4F-4D7E-A368-D07B8804C3F1}" presName="spaceBetweenRectangles" presStyleCnt="0"/>
      <dgm:spPr/>
      <dgm:t>
        <a:bodyPr/>
        <a:lstStyle/>
        <a:p>
          <a:endParaRPr lang="en-US"/>
        </a:p>
      </dgm:t>
    </dgm:pt>
    <dgm:pt modelId="{19CCF4BD-41B0-4B3F-8F51-EBA544D233E9}" type="pres">
      <dgm:prSet presAssocID="{087439D6-6D81-4BCB-8FC8-6456184D3AFB}" presName="parentLin" presStyleCnt="0"/>
      <dgm:spPr/>
    </dgm:pt>
    <dgm:pt modelId="{30B38213-5D0B-4026-8370-83C4A6104701}" type="pres">
      <dgm:prSet presAssocID="{087439D6-6D81-4BCB-8FC8-6456184D3AFB}" presName="parentLeftMargin" presStyleLbl="node1" presStyleIdx="1" presStyleCnt="6"/>
      <dgm:spPr/>
      <dgm:t>
        <a:bodyPr/>
        <a:lstStyle/>
        <a:p>
          <a:endParaRPr lang="en-US"/>
        </a:p>
      </dgm:t>
    </dgm:pt>
    <dgm:pt modelId="{9495E24A-94B0-42F5-A791-608B322A7E21}" type="pres">
      <dgm:prSet presAssocID="{087439D6-6D81-4BCB-8FC8-6456184D3AFB}" presName="parentText" presStyleLbl="node1" presStyleIdx="2" presStyleCnt="6">
        <dgm:presLayoutVars>
          <dgm:chMax val="0"/>
          <dgm:bulletEnabled val="1"/>
        </dgm:presLayoutVars>
      </dgm:prSet>
      <dgm:spPr/>
      <dgm:t>
        <a:bodyPr/>
        <a:lstStyle/>
        <a:p>
          <a:endParaRPr lang="en-US"/>
        </a:p>
      </dgm:t>
    </dgm:pt>
    <dgm:pt modelId="{89DC6867-36CC-49C2-B497-BA4D92F18A89}" type="pres">
      <dgm:prSet presAssocID="{087439D6-6D81-4BCB-8FC8-6456184D3AFB}" presName="negativeSpace" presStyleCnt="0"/>
      <dgm:spPr/>
    </dgm:pt>
    <dgm:pt modelId="{0CA4518F-602E-4386-9530-2D1CCA0B0840}" type="pres">
      <dgm:prSet presAssocID="{087439D6-6D81-4BCB-8FC8-6456184D3AFB}" presName="childText" presStyleLbl="conFgAcc1" presStyleIdx="2" presStyleCnt="6">
        <dgm:presLayoutVars>
          <dgm:bulletEnabled val="1"/>
        </dgm:presLayoutVars>
      </dgm:prSet>
      <dgm:spPr>
        <a:ln>
          <a:solidFill>
            <a:srgbClr val="002569"/>
          </a:solidFill>
        </a:ln>
      </dgm:spPr>
      <dgm:t>
        <a:bodyPr/>
        <a:lstStyle/>
        <a:p>
          <a:endParaRPr lang="en-US"/>
        </a:p>
      </dgm:t>
    </dgm:pt>
    <dgm:pt modelId="{FE5269E5-C9D5-4410-AD63-471516B04082}" type="pres">
      <dgm:prSet presAssocID="{B14B4610-E49B-4814-B1B6-9DBC8A11451C}" presName="spaceBetweenRectangles" presStyleCnt="0"/>
      <dgm:spPr/>
    </dgm:pt>
    <dgm:pt modelId="{E217A7DD-C721-414B-A822-D2F2ED3B7B79}" type="pres">
      <dgm:prSet presAssocID="{FAC45991-A0B8-47A7-9241-702577410CE3}" presName="parentLin" presStyleCnt="0"/>
      <dgm:spPr/>
    </dgm:pt>
    <dgm:pt modelId="{855B9555-8DBA-410B-B5E0-BC81A89A6EE1}" type="pres">
      <dgm:prSet presAssocID="{FAC45991-A0B8-47A7-9241-702577410CE3}" presName="parentLeftMargin" presStyleLbl="node1" presStyleIdx="2" presStyleCnt="6"/>
      <dgm:spPr/>
      <dgm:t>
        <a:bodyPr/>
        <a:lstStyle/>
        <a:p>
          <a:endParaRPr lang="en-US"/>
        </a:p>
      </dgm:t>
    </dgm:pt>
    <dgm:pt modelId="{207F8B94-70BE-4C47-A34D-B1E0F121CA05}" type="pres">
      <dgm:prSet presAssocID="{FAC45991-A0B8-47A7-9241-702577410CE3}" presName="parentText" presStyleLbl="node1" presStyleIdx="3" presStyleCnt="6">
        <dgm:presLayoutVars>
          <dgm:chMax val="0"/>
          <dgm:bulletEnabled val="1"/>
        </dgm:presLayoutVars>
      </dgm:prSet>
      <dgm:spPr/>
      <dgm:t>
        <a:bodyPr/>
        <a:lstStyle/>
        <a:p>
          <a:endParaRPr lang="en-US"/>
        </a:p>
      </dgm:t>
    </dgm:pt>
    <dgm:pt modelId="{D9B90E21-20C1-472C-AD58-346DCEC5F840}" type="pres">
      <dgm:prSet presAssocID="{FAC45991-A0B8-47A7-9241-702577410CE3}" presName="negativeSpace" presStyleCnt="0"/>
      <dgm:spPr/>
    </dgm:pt>
    <dgm:pt modelId="{88D0E1FD-6F84-43E9-98BC-67DF7F0EB5AA}" type="pres">
      <dgm:prSet presAssocID="{FAC45991-A0B8-47A7-9241-702577410CE3}" presName="childText" presStyleLbl="conFgAcc1" presStyleIdx="3" presStyleCnt="6">
        <dgm:presLayoutVars>
          <dgm:bulletEnabled val="1"/>
        </dgm:presLayoutVars>
      </dgm:prSet>
      <dgm:spPr>
        <a:noFill/>
        <a:ln>
          <a:solidFill>
            <a:srgbClr val="002569"/>
          </a:solidFill>
        </a:ln>
      </dgm:spPr>
      <dgm:t>
        <a:bodyPr/>
        <a:lstStyle/>
        <a:p>
          <a:endParaRPr lang="en-US"/>
        </a:p>
      </dgm:t>
    </dgm:pt>
    <dgm:pt modelId="{D1EBA565-9312-4B39-A8EA-92DB345206C4}" type="pres">
      <dgm:prSet presAssocID="{51D2F27E-66EF-446D-8D0B-96C7D71E227F}" presName="spaceBetweenRectangles" presStyleCnt="0"/>
      <dgm:spPr/>
    </dgm:pt>
    <dgm:pt modelId="{A9306D51-3436-4844-83DE-3209EB05CCF3}" type="pres">
      <dgm:prSet presAssocID="{DE480B50-EB00-4AD5-AB14-85CBF62CC1AE}" presName="parentLin" presStyleCnt="0"/>
      <dgm:spPr/>
      <dgm:t>
        <a:bodyPr/>
        <a:lstStyle/>
        <a:p>
          <a:endParaRPr lang="en-US"/>
        </a:p>
      </dgm:t>
    </dgm:pt>
    <dgm:pt modelId="{EB03E6F8-61C9-4D87-93E4-6BDD41EC4545}" type="pres">
      <dgm:prSet presAssocID="{DE480B50-EB00-4AD5-AB14-85CBF62CC1AE}" presName="parentLeftMargin" presStyleLbl="node1" presStyleIdx="3" presStyleCnt="6"/>
      <dgm:spPr/>
      <dgm:t>
        <a:bodyPr/>
        <a:lstStyle/>
        <a:p>
          <a:endParaRPr lang="en-US"/>
        </a:p>
      </dgm:t>
    </dgm:pt>
    <dgm:pt modelId="{CD2B1CC9-ADE6-44AA-A424-19804757F6C3}" type="pres">
      <dgm:prSet presAssocID="{DE480B50-EB00-4AD5-AB14-85CBF62CC1AE}" presName="parentText" presStyleLbl="node1" presStyleIdx="4" presStyleCnt="6">
        <dgm:presLayoutVars>
          <dgm:chMax val="0"/>
          <dgm:bulletEnabled val="1"/>
        </dgm:presLayoutVars>
      </dgm:prSet>
      <dgm:spPr/>
      <dgm:t>
        <a:bodyPr/>
        <a:lstStyle/>
        <a:p>
          <a:endParaRPr lang="en-US"/>
        </a:p>
      </dgm:t>
    </dgm:pt>
    <dgm:pt modelId="{70004354-2D78-475F-8DA0-E51B0DDB0ADE}" type="pres">
      <dgm:prSet presAssocID="{DE480B50-EB00-4AD5-AB14-85CBF62CC1AE}" presName="negativeSpace" presStyleCnt="0"/>
      <dgm:spPr/>
      <dgm:t>
        <a:bodyPr/>
        <a:lstStyle/>
        <a:p>
          <a:endParaRPr lang="en-US"/>
        </a:p>
      </dgm:t>
    </dgm:pt>
    <dgm:pt modelId="{EDF1ED2B-7CCA-43C8-A8E0-6DA60EBAC681}" type="pres">
      <dgm:prSet presAssocID="{DE480B50-EB00-4AD5-AB14-85CBF62CC1AE}" presName="childText" presStyleLbl="conFgAcc1" presStyleIdx="4" presStyleCnt="6">
        <dgm:presLayoutVars>
          <dgm:bulletEnabled val="1"/>
        </dgm:presLayoutVars>
      </dgm:prSet>
      <dgm:spPr>
        <a:noFill/>
        <a:ln>
          <a:solidFill>
            <a:srgbClr val="002569"/>
          </a:solidFill>
        </a:ln>
      </dgm:spPr>
      <dgm:t>
        <a:bodyPr/>
        <a:lstStyle/>
        <a:p>
          <a:endParaRPr lang="en-US"/>
        </a:p>
      </dgm:t>
    </dgm:pt>
    <dgm:pt modelId="{0567D31B-7D86-45F8-AB0E-D745A87D61FD}" type="pres">
      <dgm:prSet presAssocID="{02E76C7A-8690-4E69-860A-E671B7AEA2F4}" presName="spaceBetweenRectangles" presStyleCnt="0"/>
      <dgm:spPr/>
      <dgm:t>
        <a:bodyPr/>
        <a:lstStyle/>
        <a:p>
          <a:endParaRPr lang="en-US"/>
        </a:p>
      </dgm:t>
    </dgm:pt>
    <dgm:pt modelId="{5AE58BE0-469A-4AEC-9421-C857A2AED8BB}" type="pres">
      <dgm:prSet presAssocID="{12951510-7924-46B6-A500-F7CB9222A6DC}" presName="parentLin" presStyleCnt="0"/>
      <dgm:spPr/>
      <dgm:t>
        <a:bodyPr/>
        <a:lstStyle/>
        <a:p>
          <a:endParaRPr lang="en-US"/>
        </a:p>
      </dgm:t>
    </dgm:pt>
    <dgm:pt modelId="{D2808AC4-C03C-4FD0-828E-A3DBF6415DE8}" type="pres">
      <dgm:prSet presAssocID="{12951510-7924-46B6-A500-F7CB9222A6DC}" presName="parentLeftMargin" presStyleLbl="node1" presStyleIdx="4" presStyleCnt="6"/>
      <dgm:spPr/>
      <dgm:t>
        <a:bodyPr/>
        <a:lstStyle/>
        <a:p>
          <a:endParaRPr lang="en-US"/>
        </a:p>
      </dgm:t>
    </dgm:pt>
    <dgm:pt modelId="{C97A7970-30E7-4406-951B-6E17692FF5AB}" type="pres">
      <dgm:prSet presAssocID="{12951510-7924-46B6-A500-F7CB9222A6DC}" presName="parentText" presStyleLbl="node1" presStyleIdx="5" presStyleCnt="6">
        <dgm:presLayoutVars>
          <dgm:chMax val="0"/>
          <dgm:bulletEnabled val="1"/>
        </dgm:presLayoutVars>
      </dgm:prSet>
      <dgm:spPr/>
      <dgm:t>
        <a:bodyPr/>
        <a:lstStyle/>
        <a:p>
          <a:endParaRPr lang="en-US"/>
        </a:p>
      </dgm:t>
    </dgm:pt>
    <dgm:pt modelId="{C41DDBE8-23C4-4E45-BB01-3231214D7B29}" type="pres">
      <dgm:prSet presAssocID="{12951510-7924-46B6-A500-F7CB9222A6DC}" presName="negativeSpace" presStyleCnt="0"/>
      <dgm:spPr/>
      <dgm:t>
        <a:bodyPr/>
        <a:lstStyle/>
        <a:p>
          <a:endParaRPr lang="en-US"/>
        </a:p>
      </dgm:t>
    </dgm:pt>
    <dgm:pt modelId="{ACAD7370-744B-4C21-BC8E-A168FC86B6FD}" type="pres">
      <dgm:prSet presAssocID="{12951510-7924-46B6-A500-F7CB9222A6DC}" presName="childText" presStyleLbl="conFgAcc1" presStyleIdx="5" presStyleCnt="6">
        <dgm:presLayoutVars>
          <dgm:bulletEnabled val="1"/>
        </dgm:presLayoutVars>
      </dgm:prSet>
      <dgm:spPr>
        <a:noFill/>
        <a:ln>
          <a:solidFill>
            <a:srgbClr val="002569"/>
          </a:solidFill>
        </a:ln>
      </dgm:spPr>
      <dgm:t>
        <a:bodyPr/>
        <a:lstStyle/>
        <a:p>
          <a:endParaRPr lang="en-US"/>
        </a:p>
      </dgm:t>
    </dgm:pt>
  </dgm:ptLst>
  <dgm:cxnLst>
    <dgm:cxn modelId="{B6F63EAA-8D6B-4017-8454-87DB722E4172}" type="presOf" srcId="{12951510-7924-46B6-A500-F7CB9222A6DC}" destId="{D2808AC4-C03C-4FD0-828E-A3DBF6415DE8}" srcOrd="0" destOrd="0" presId="urn:microsoft.com/office/officeart/2005/8/layout/list1"/>
    <dgm:cxn modelId="{B35AF764-092C-48E7-9F32-338C648997F1}" type="presOf" srcId="{FAC45991-A0B8-47A7-9241-702577410CE3}" destId="{207F8B94-70BE-4C47-A34D-B1E0F121CA05}" srcOrd="1" destOrd="0" presId="urn:microsoft.com/office/officeart/2005/8/layout/list1"/>
    <dgm:cxn modelId="{281B3B6A-7672-48F2-911C-6EC262D4D556}" srcId="{2C938C3A-A773-44F1-9B2A-A02FF62F6D7C}" destId="{12951510-7924-46B6-A500-F7CB9222A6DC}" srcOrd="5" destOrd="0" parTransId="{58812299-3F2F-4408-9268-76237395D15C}" sibTransId="{45BE6DAA-8EE7-44A4-BB21-187DCE7545F6}"/>
    <dgm:cxn modelId="{6BD30E5A-66C4-4DA3-A6E7-D654D38006E2}" srcId="{2C938C3A-A773-44F1-9B2A-A02FF62F6D7C}" destId="{823B84A6-20CE-4F34-9CBE-EB907C4D60CC}" srcOrd="0" destOrd="0" parTransId="{59A7A8EA-1431-451C-9A62-3AC68A032F3E}" sibTransId="{BBFE98A3-52A2-434F-ABDC-05AA172A2DC0}"/>
    <dgm:cxn modelId="{D2F73B27-E11C-4CE4-B24C-0DF9CE7C9627}" type="presOf" srcId="{12951510-7924-46B6-A500-F7CB9222A6DC}" destId="{C97A7970-30E7-4406-951B-6E17692FF5AB}" srcOrd="1" destOrd="0" presId="urn:microsoft.com/office/officeart/2005/8/layout/list1"/>
    <dgm:cxn modelId="{1BA8E872-16DE-43C9-9D5E-8EB09404E7A1}" type="presOf" srcId="{087439D6-6D81-4BCB-8FC8-6456184D3AFB}" destId="{30B38213-5D0B-4026-8370-83C4A6104701}" srcOrd="0" destOrd="0" presId="urn:microsoft.com/office/officeart/2005/8/layout/list1"/>
    <dgm:cxn modelId="{24B5CBEB-0CEA-4810-8EA3-5A431E90250F}" type="presOf" srcId="{2C938C3A-A773-44F1-9B2A-A02FF62F6D7C}" destId="{DC815A8D-2E79-458C-9CF8-49120F476133}" srcOrd="0" destOrd="0" presId="urn:microsoft.com/office/officeart/2005/8/layout/list1"/>
    <dgm:cxn modelId="{22144F83-0371-4AF0-A758-41BFCD211F4E}" type="presOf" srcId="{D66C70CB-83A5-4B03-83AE-2D3B602D2B81}" destId="{5EB8486B-1341-41C0-BB88-AD00AAEBAF45}" srcOrd="1" destOrd="0" presId="urn:microsoft.com/office/officeart/2005/8/layout/list1"/>
    <dgm:cxn modelId="{50640150-8954-4D00-A476-3CFF1FF816A9}" type="presOf" srcId="{823B84A6-20CE-4F34-9CBE-EB907C4D60CC}" destId="{5F144766-DC91-4584-9934-3747FB241677}" srcOrd="1" destOrd="0" presId="urn:microsoft.com/office/officeart/2005/8/layout/list1"/>
    <dgm:cxn modelId="{721CC1E0-D0F7-4E39-B99B-F53B58B0D830}" srcId="{2C938C3A-A773-44F1-9B2A-A02FF62F6D7C}" destId="{087439D6-6D81-4BCB-8FC8-6456184D3AFB}" srcOrd="2" destOrd="0" parTransId="{4A006F64-3BAD-4861-9C9E-B85B6933614B}" sibTransId="{B14B4610-E49B-4814-B1B6-9DBC8A11451C}"/>
    <dgm:cxn modelId="{CDB8BB90-4F9F-4115-BC02-DD25DE45DA11}" srcId="{2C938C3A-A773-44F1-9B2A-A02FF62F6D7C}" destId="{FAC45991-A0B8-47A7-9241-702577410CE3}" srcOrd="3" destOrd="0" parTransId="{E2D3E3E3-619F-4903-9081-3DCA8D92C0EE}" sibTransId="{51D2F27E-66EF-446D-8D0B-96C7D71E227F}"/>
    <dgm:cxn modelId="{C38204F4-F383-4102-8DFE-F387D5DC0EE8}" srcId="{2C938C3A-A773-44F1-9B2A-A02FF62F6D7C}" destId="{D66C70CB-83A5-4B03-83AE-2D3B602D2B81}" srcOrd="1" destOrd="0" parTransId="{0B71F86A-575E-4BEF-BE1E-2A6BFED6E8F5}" sibTransId="{875D9BF9-0E4F-4D7E-A368-D07B8804C3F1}"/>
    <dgm:cxn modelId="{B3C96A7F-FB39-4C96-BA0D-8C63D3745D69}" type="presOf" srcId="{087439D6-6D81-4BCB-8FC8-6456184D3AFB}" destId="{9495E24A-94B0-42F5-A791-608B322A7E21}" srcOrd="1" destOrd="0" presId="urn:microsoft.com/office/officeart/2005/8/layout/list1"/>
    <dgm:cxn modelId="{B0803337-3292-42B9-8B58-F0B14BD6C135}" type="presOf" srcId="{D66C70CB-83A5-4B03-83AE-2D3B602D2B81}" destId="{553503F8-92D1-474D-89A2-AC1B07539575}" srcOrd="0" destOrd="0" presId="urn:microsoft.com/office/officeart/2005/8/layout/list1"/>
    <dgm:cxn modelId="{2231D61D-98E4-4CEB-8B89-EBDBDAC5AF80}" type="presOf" srcId="{DE480B50-EB00-4AD5-AB14-85CBF62CC1AE}" destId="{CD2B1CC9-ADE6-44AA-A424-19804757F6C3}" srcOrd="1" destOrd="0" presId="urn:microsoft.com/office/officeart/2005/8/layout/list1"/>
    <dgm:cxn modelId="{818F8733-4850-4D00-A5D7-7C5A4E695CFA}" srcId="{2C938C3A-A773-44F1-9B2A-A02FF62F6D7C}" destId="{DE480B50-EB00-4AD5-AB14-85CBF62CC1AE}" srcOrd="4" destOrd="0" parTransId="{86291278-04D9-4DF4-81FD-A889B31283F5}" sibTransId="{02E76C7A-8690-4E69-860A-E671B7AEA2F4}"/>
    <dgm:cxn modelId="{19743188-C4A9-4D29-8680-78AFD17B2663}" type="presOf" srcId="{FAC45991-A0B8-47A7-9241-702577410CE3}" destId="{855B9555-8DBA-410B-B5E0-BC81A89A6EE1}" srcOrd="0" destOrd="0" presId="urn:microsoft.com/office/officeart/2005/8/layout/list1"/>
    <dgm:cxn modelId="{465A99A2-F493-433F-9C4E-0632688EFCE5}" type="presOf" srcId="{DE480B50-EB00-4AD5-AB14-85CBF62CC1AE}" destId="{EB03E6F8-61C9-4D87-93E4-6BDD41EC4545}" srcOrd="0" destOrd="0" presId="urn:microsoft.com/office/officeart/2005/8/layout/list1"/>
    <dgm:cxn modelId="{30142522-40C1-4470-8686-ABEEDC52259F}" type="presOf" srcId="{823B84A6-20CE-4F34-9CBE-EB907C4D60CC}" destId="{B768B5B0-FFC0-4554-9077-6284756AE95C}" srcOrd="0" destOrd="0" presId="urn:microsoft.com/office/officeart/2005/8/layout/list1"/>
    <dgm:cxn modelId="{48EAED10-107C-4F33-BB2A-B09C76DCD37E}" type="presParOf" srcId="{DC815A8D-2E79-458C-9CF8-49120F476133}" destId="{958EA315-2859-4995-A27C-80A01B25E029}" srcOrd="0" destOrd="0" presId="urn:microsoft.com/office/officeart/2005/8/layout/list1"/>
    <dgm:cxn modelId="{597EBD21-6A33-4A28-B73B-12211798354F}" type="presParOf" srcId="{958EA315-2859-4995-A27C-80A01B25E029}" destId="{B768B5B0-FFC0-4554-9077-6284756AE95C}" srcOrd="0" destOrd="0" presId="urn:microsoft.com/office/officeart/2005/8/layout/list1"/>
    <dgm:cxn modelId="{5361E299-67AC-49F2-ABFB-088310265F0C}" type="presParOf" srcId="{958EA315-2859-4995-A27C-80A01B25E029}" destId="{5F144766-DC91-4584-9934-3747FB241677}" srcOrd="1" destOrd="0" presId="urn:microsoft.com/office/officeart/2005/8/layout/list1"/>
    <dgm:cxn modelId="{98371D71-B8A5-4170-803D-34BEE294E718}" type="presParOf" srcId="{DC815A8D-2E79-458C-9CF8-49120F476133}" destId="{7A52B1B7-FA5D-4C8F-AA80-806F0339C078}" srcOrd="1" destOrd="0" presId="urn:microsoft.com/office/officeart/2005/8/layout/list1"/>
    <dgm:cxn modelId="{3AD96E4D-883F-4582-9E20-0D9FE92DAB38}" type="presParOf" srcId="{DC815A8D-2E79-458C-9CF8-49120F476133}" destId="{1719911E-85CB-4364-BE57-FCCA96AA996A}" srcOrd="2" destOrd="0" presId="urn:microsoft.com/office/officeart/2005/8/layout/list1"/>
    <dgm:cxn modelId="{E8E881BE-BEC1-4A73-869C-20AD6371AB1B}" type="presParOf" srcId="{DC815A8D-2E79-458C-9CF8-49120F476133}" destId="{DF25D5E7-B1DE-4958-99DD-AF8C1A79AB76}" srcOrd="3" destOrd="0" presId="urn:microsoft.com/office/officeart/2005/8/layout/list1"/>
    <dgm:cxn modelId="{C0F4F320-98A6-4FC6-B6B9-E3169F9A313D}" type="presParOf" srcId="{DC815A8D-2E79-458C-9CF8-49120F476133}" destId="{511AA467-8634-4728-AB3C-C9E2E6455446}" srcOrd="4" destOrd="0" presId="urn:microsoft.com/office/officeart/2005/8/layout/list1"/>
    <dgm:cxn modelId="{607ABD1A-9788-428B-8D5E-3C9981F4592D}" type="presParOf" srcId="{511AA467-8634-4728-AB3C-C9E2E6455446}" destId="{553503F8-92D1-474D-89A2-AC1B07539575}" srcOrd="0" destOrd="0" presId="urn:microsoft.com/office/officeart/2005/8/layout/list1"/>
    <dgm:cxn modelId="{F9C9F8E9-AE2F-4071-A0E5-A857CB44745E}" type="presParOf" srcId="{511AA467-8634-4728-AB3C-C9E2E6455446}" destId="{5EB8486B-1341-41C0-BB88-AD00AAEBAF45}" srcOrd="1" destOrd="0" presId="urn:microsoft.com/office/officeart/2005/8/layout/list1"/>
    <dgm:cxn modelId="{7D7AFFF4-385D-40AB-B02C-FFCAE560C4FA}" type="presParOf" srcId="{DC815A8D-2E79-458C-9CF8-49120F476133}" destId="{F94303C8-1FDA-42BC-8A0B-B0A267BDC8EC}" srcOrd="5" destOrd="0" presId="urn:microsoft.com/office/officeart/2005/8/layout/list1"/>
    <dgm:cxn modelId="{0EA2E9AB-8E1A-43C6-A91E-D17D6DB09145}" type="presParOf" srcId="{DC815A8D-2E79-458C-9CF8-49120F476133}" destId="{3848DA2C-4DC4-494C-B4E5-ED133BCAF058}" srcOrd="6" destOrd="0" presId="urn:microsoft.com/office/officeart/2005/8/layout/list1"/>
    <dgm:cxn modelId="{B1C7A1AD-39E8-4385-84F3-4C67FFDD9BFF}" type="presParOf" srcId="{DC815A8D-2E79-458C-9CF8-49120F476133}" destId="{A4617AC3-4CD2-454A-A003-2072FAC55DE5}" srcOrd="7" destOrd="0" presId="urn:microsoft.com/office/officeart/2005/8/layout/list1"/>
    <dgm:cxn modelId="{3F636CBE-2821-4793-8BE3-A32375E8605F}" type="presParOf" srcId="{DC815A8D-2E79-458C-9CF8-49120F476133}" destId="{19CCF4BD-41B0-4B3F-8F51-EBA544D233E9}" srcOrd="8" destOrd="0" presId="urn:microsoft.com/office/officeart/2005/8/layout/list1"/>
    <dgm:cxn modelId="{2A079297-372B-4E3C-942C-CB9D424D5D4C}" type="presParOf" srcId="{19CCF4BD-41B0-4B3F-8F51-EBA544D233E9}" destId="{30B38213-5D0B-4026-8370-83C4A6104701}" srcOrd="0" destOrd="0" presId="urn:microsoft.com/office/officeart/2005/8/layout/list1"/>
    <dgm:cxn modelId="{5D55F17B-D621-4C19-9938-CE5E0C95E73B}" type="presParOf" srcId="{19CCF4BD-41B0-4B3F-8F51-EBA544D233E9}" destId="{9495E24A-94B0-42F5-A791-608B322A7E21}" srcOrd="1" destOrd="0" presId="urn:microsoft.com/office/officeart/2005/8/layout/list1"/>
    <dgm:cxn modelId="{46C3C462-3697-4038-813B-1E699AD747F9}" type="presParOf" srcId="{DC815A8D-2E79-458C-9CF8-49120F476133}" destId="{89DC6867-36CC-49C2-B497-BA4D92F18A89}" srcOrd="9" destOrd="0" presId="urn:microsoft.com/office/officeart/2005/8/layout/list1"/>
    <dgm:cxn modelId="{4771D8E7-3CC5-4E8F-95A2-AB4C61F5C08B}" type="presParOf" srcId="{DC815A8D-2E79-458C-9CF8-49120F476133}" destId="{0CA4518F-602E-4386-9530-2D1CCA0B0840}" srcOrd="10" destOrd="0" presId="urn:microsoft.com/office/officeart/2005/8/layout/list1"/>
    <dgm:cxn modelId="{9C9B41EC-70DD-4825-BFF3-7979E93B9ECE}" type="presParOf" srcId="{DC815A8D-2E79-458C-9CF8-49120F476133}" destId="{FE5269E5-C9D5-4410-AD63-471516B04082}" srcOrd="11" destOrd="0" presId="urn:microsoft.com/office/officeart/2005/8/layout/list1"/>
    <dgm:cxn modelId="{B35B588F-2C62-45FE-B828-2BF124282CE5}" type="presParOf" srcId="{DC815A8D-2E79-458C-9CF8-49120F476133}" destId="{E217A7DD-C721-414B-A822-D2F2ED3B7B79}" srcOrd="12" destOrd="0" presId="urn:microsoft.com/office/officeart/2005/8/layout/list1"/>
    <dgm:cxn modelId="{FC61F70E-F9F6-4CF2-94AF-34182C995176}" type="presParOf" srcId="{E217A7DD-C721-414B-A822-D2F2ED3B7B79}" destId="{855B9555-8DBA-410B-B5E0-BC81A89A6EE1}" srcOrd="0" destOrd="0" presId="urn:microsoft.com/office/officeart/2005/8/layout/list1"/>
    <dgm:cxn modelId="{D86343AC-2C6D-46CF-A6FC-510E16E5304B}" type="presParOf" srcId="{E217A7DD-C721-414B-A822-D2F2ED3B7B79}" destId="{207F8B94-70BE-4C47-A34D-B1E0F121CA05}" srcOrd="1" destOrd="0" presId="urn:microsoft.com/office/officeart/2005/8/layout/list1"/>
    <dgm:cxn modelId="{1E0B6C96-2CB4-4DE1-BF46-CB7AA31A0E8E}" type="presParOf" srcId="{DC815A8D-2E79-458C-9CF8-49120F476133}" destId="{D9B90E21-20C1-472C-AD58-346DCEC5F840}" srcOrd="13" destOrd="0" presId="urn:microsoft.com/office/officeart/2005/8/layout/list1"/>
    <dgm:cxn modelId="{3F85E008-9E4D-4FFB-AFE7-9C0A0E9F1D2F}" type="presParOf" srcId="{DC815A8D-2E79-458C-9CF8-49120F476133}" destId="{88D0E1FD-6F84-43E9-98BC-67DF7F0EB5AA}" srcOrd="14" destOrd="0" presId="urn:microsoft.com/office/officeart/2005/8/layout/list1"/>
    <dgm:cxn modelId="{44B040FB-5B8D-4F35-BF55-087165ECD45F}" type="presParOf" srcId="{DC815A8D-2E79-458C-9CF8-49120F476133}" destId="{D1EBA565-9312-4B39-A8EA-92DB345206C4}" srcOrd="15" destOrd="0" presId="urn:microsoft.com/office/officeart/2005/8/layout/list1"/>
    <dgm:cxn modelId="{3EE795CF-F0C4-4DBB-9206-8F9E3B9FE6DC}" type="presParOf" srcId="{DC815A8D-2E79-458C-9CF8-49120F476133}" destId="{A9306D51-3436-4844-83DE-3209EB05CCF3}" srcOrd="16" destOrd="0" presId="urn:microsoft.com/office/officeart/2005/8/layout/list1"/>
    <dgm:cxn modelId="{4573C884-10D7-4CC7-ADFB-2E9891918073}" type="presParOf" srcId="{A9306D51-3436-4844-83DE-3209EB05CCF3}" destId="{EB03E6F8-61C9-4D87-93E4-6BDD41EC4545}" srcOrd="0" destOrd="0" presId="urn:microsoft.com/office/officeart/2005/8/layout/list1"/>
    <dgm:cxn modelId="{BAB38EAB-FFAD-4DFB-ABB8-50D28A6147C3}" type="presParOf" srcId="{A9306D51-3436-4844-83DE-3209EB05CCF3}" destId="{CD2B1CC9-ADE6-44AA-A424-19804757F6C3}" srcOrd="1" destOrd="0" presId="urn:microsoft.com/office/officeart/2005/8/layout/list1"/>
    <dgm:cxn modelId="{056AF98F-1B0C-41AF-916C-4A65362A5868}" type="presParOf" srcId="{DC815A8D-2E79-458C-9CF8-49120F476133}" destId="{70004354-2D78-475F-8DA0-E51B0DDB0ADE}" srcOrd="17" destOrd="0" presId="urn:microsoft.com/office/officeart/2005/8/layout/list1"/>
    <dgm:cxn modelId="{7A9EEF03-4D12-476D-BDE8-F72DB5971B61}" type="presParOf" srcId="{DC815A8D-2E79-458C-9CF8-49120F476133}" destId="{EDF1ED2B-7CCA-43C8-A8E0-6DA60EBAC681}" srcOrd="18" destOrd="0" presId="urn:microsoft.com/office/officeart/2005/8/layout/list1"/>
    <dgm:cxn modelId="{5EE15C64-556A-497E-A6E9-1A1C7386C1BA}" type="presParOf" srcId="{DC815A8D-2E79-458C-9CF8-49120F476133}" destId="{0567D31B-7D86-45F8-AB0E-D745A87D61FD}" srcOrd="19" destOrd="0" presId="urn:microsoft.com/office/officeart/2005/8/layout/list1"/>
    <dgm:cxn modelId="{D921643A-7BD0-40F4-BF3B-4425EDDFDB30}" type="presParOf" srcId="{DC815A8D-2E79-458C-9CF8-49120F476133}" destId="{5AE58BE0-469A-4AEC-9421-C857A2AED8BB}" srcOrd="20" destOrd="0" presId="urn:microsoft.com/office/officeart/2005/8/layout/list1"/>
    <dgm:cxn modelId="{59CDF2DB-2AD2-4318-8614-D141E5823474}" type="presParOf" srcId="{5AE58BE0-469A-4AEC-9421-C857A2AED8BB}" destId="{D2808AC4-C03C-4FD0-828E-A3DBF6415DE8}" srcOrd="0" destOrd="0" presId="urn:microsoft.com/office/officeart/2005/8/layout/list1"/>
    <dgm:cxn modelId="{57899783-5E98-4233-B2FA-79715811016B}" type="presParOf" srcId="{5AE58BE0-469A-4AEC-9421-C857A2AED8BB}" destId="{C97A7970-30E7-4406-951B-6E17692FF5AB}" srcOrd="1" destOrd="0" presId="urn:microsoft.com/office/officeart/2005/8/layout/list1"/>
    <dgm:cxn modelId="{A43A2F86-562C-4379-BAEF-E1761C1D62FA}" type="presParOf" srcId="{DC815A8D-2E79-458C-9CF8-49120F476133}" destId="{C41DDBE8-23C4-4E45-BB01-3231214D7B29}" srcOrd="21" destOrd="0" presId="urn:microsoft.com/office/officeart/2005/8/layout/list1"/>
    <dgm:cxn modelId="{A0F264D4-5412-4876-8114-D008DD58493B}" type="presParOf" srcId="{DC815A8D-2E79-458C-9CF8-49120F476133}" destId="{ACAD7370-744B-4C21-BC8E-A168FC86B6FD}" srcOrd="22"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938C3A-A773-44F1-9B2A-A02FF62F6D7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823B84A6-20CE-4F34-9CBE-EB907C4D60C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Program configuration</a:t>
          </a:r>
          <a:endParaRPr lang="en-US" sz="1800" dirty="0">
            <a:solidFill>
              <a:schemeClr val="bg1"/>
            </a:solidFill>
          </a:endParaRPr>
        </a:p>
      </dgm:t>
    </dgm:pt>
    <dgm:pt modelId="{59A7A8EA-1431-451C-9A62-3AC68A032F3E}" type="parTrans" cxnId="{6BD30E5A-66C4-4DA3-A6E7-D654D38006E2}">
      <dgm:prSet/>
      <dgm:spPr/>
      <dgm:t>
        <a:bodyPr/>
        <a:lstStyle/>
        <a:p>
          <a:pPr>
            <a:lnSpc>
              <a:spcPct val="100000"/>
            </a:lnSpc>
          </a:pPr>
          <a:endParaRPr lang="en-US"/>
        </a:p>
      </dgm:t>
    </dgm:pt>
    <dgm:pt modelId="{BBFE98A3-52A2-434F-ABDC-05AA172A2DC0}" type="sibTrans" cxnId="{6BD30E5A-66C4-4DA3-A6E7-D654D38006E2}">
      <dgm:prSet/>
      <dgm:spPr/>
      <dgm:t>
        <a:bodyPr/>
        <a:lstStyle/>
        <a:p>
          <a:pPr>
            <a:lnSpc>
              <a:spcPct val="100000"/>
            </a:lnSpc>
          </a:pPr>
          <a:endParaRPr lang="en-US"/>
        </a:p>
      </dgm:t>
    </dgm:pt>
    <dgm:pt modelId="{DE480B50-EB00-4AD5-AB14-85CBF62CC1AE}">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Medical Summary</a:t>
          </a:r>
          <a:endParaRPr lang="en-US" sz="1800" dirty="0">
            <a:solidFill>
              <a:schemeClr val="bg1"/>
            </a:solidFill>
          </a:endParaRPr>
        </a:p>
      </dgm:t>
    </dgm:pt>
    <dgm:pt modelId="{86291278-04D9-4DF4-81FD-A889B31283F5}" type="parTrans" cxnId="{818F8733-4850-4D00-A5D7-7C5A4E695CFA}">
      <dgm:prSet/>
      <dgm:spPr/>
      <dgm:t>
        <a:bodyPr/>
        <a:lstStyle/>
        <a:p>
          <a:pPr>
            <a:lnSpc>
              <a:spcPct val="100000"/>
            </a:lnSpc>
          </a:pPr>
          <a:endParaRPr lang="en-US"/>
        </a:p>
      </dgm:t>
    </dgm:pt>
    <dgm:pt modelId="{02E76C7A-8690-4E69-860A-E671B7AEA2F4}" type="sibTrans" cxnId="{818F8733-4850-4D00-A5D7-7C5A4E695CFA}">
      <dgm:prSet/>
      <dgm:spPr/>
      <dgm:t>
        <a:bodyPr/>
        <a:lstStyle/>
        <a:p>
          <a:pPr>
            <a:lnSpc>
              <a:spcPct val="100000"/>
            </a:lnSpc>
          </a:pPr>
          <a:endParaRPr lang="en-US"/>
        </a:p>
      </dgm:t>
    </dgm:pt>
    <dgm:pt modelId="{D66C70CB-83A5-4B03-83AE-2D3B602D2B81}">
      <dgm:prSet phldrT="[Text]" custT="1"/>
      <dgm:spPr>
        <a:solidFill>
          <a:srgbClr val="F1AD02"/>
        </a:solidFill>
        <a:ln>
          <a:solidFill>
            <a:srgbClr val="F1AD02"/>
          </a:solidFill>
        </a:ln>
      </dgm:spPr>
      <dgm:t>
        <a:bodyPr/>
        <a:lstStyle/>
        <a:p>
          <a:pPr>
            <a:lnSpc>
              <a:spcPct val="100000"/>
            </a:lnSpc>
          </a:pPr>
          <a:r>
            <a:rPr lang="en-US" sz="1800" dirty="0" smtClean="0">
              <a:solidFill>
                <a:schemeClr val="tx1"/>
              </a:solidFill>
            </a:rPr>
            <a:t>Reporting</a:t>
          </a:r>
          <a:r>
            <a:rPr lang="en-US" sz="1800" dirty="0" smtClean="0">
              <a:solidFill>
                <a:schemeClr val="bg1"/>
              </a:solidFill>
            </a:rPr>
            <a:t> </a:t>
          </a:r>
          <a:r>
            <a:rPr lang="en-US" sz="1800" dirty="0" smtClean="0">
              <a:solidFill>
                <a:schemeClr val="tx1"/>
              </a:solidFill>
            </a:rPr>
            <a:t>configuration</a:t>
          </a:r>
          <a:endParaRPr lang="en-US" sz="1800" dirty="0">
            <a:solidFill>
              <a:schemeClr val="tx1"/>
            </a:solidFill>
          </a:endParaRPr>
        </a:p>
      </dgm:t>
    </dgm:pt>
    <dgm:pt modelId="{0B71F86A-575E-4BEF-BE1E-2A6BFED6E8F5}" type="parTrans" cxnId="{C38204F4-F383-4102-8DFE-F387D5DC0EE8}">
      <dgm:prSet/>
      <dgm:spPr/>
      <dgm:t>
        <a:bodyPr/>
        <a:lstStyle/>
        <a:p>
          <a:pPr>
            <a:lnSpc>
              <a:spcPct val="100000"/>
            </a:lnSpc>
          </a:pPr>
          <a:endParaRPr lang="en-US"/>
        </a:p>
      </dgm:t>
    </dgm:pt>
    <dgm:pt modelId="{875D9BF9-0E4F-4D7E-A368-D07B8804C3F1}" type="sibTrans" cxnId="{C38204F4-F383-4102-8DFE-F387D5DC0EE8}">
      <dgm:prSet/>
      <dgm:spPr/>
      <dgm:t>
        <a:bodyPr/>
        <a:lstStyle/>
        <a:p>
          <a:pPr>
            <a:lnSpc>
              <a:spcPct val="100000"/>
            </a:lnSpc>
          </a:pPr>
          <a:endParaRPr lang="en-US"/>
        </a:p>
      </dgm:t>
    </dgm:pt>
    <dgm:pt modelId="{12951510-7924-46B6-A500-F7CB9222A6D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Overpayments / Underpayments</a:t>
          </a:r>
          <a:endParaRPr lang="en-US" sz="1800" dirty="0">
            <a:solidFill>
              <a:schemeClr val="bg1"/>
            </a:solidFill>
          </a:endParaRPr>
        </a:p>
      </dgm:t>
    </dgm:pt>
    <dgm:pt modelId="{58812299-3F2F-4408-9268-76237395D15C}" type="parTrans" cxnId="{281B3B6A-7672-48F2-911C-6EC262D4D556}">
      <dgm:prSet/>
      <dgm:spPr/>
      <dgm:t>
        <a:bodyPr/>
        <a:lstStyle/>
        <a:p>
          <a:pPr>
            <a:lnSpc>
              <a:spcPct val="100000"/>
            </a:lnSpc>
          </a:pPr>
          <a:endParaRPr lang="en-US"/>
        </a:p>
      </dgm:t>
    </dgm:pt>
    <dgm:pt modelId="{45BE6DAA-8EE7-44A4-BB21-187DCE7545F6}" type="sibTrans" cxnId="{281B3B6A-7672-48F2-911C-6EC262D4D556}">
      <dgm:prSet/>
      <dgm:spPr/>
      <dgm:t>
        <a:bodyPr/>
        <a:lstStyle/>
        <a:p>
          <a:pPr>
            <a:lnSpc>
              <a:spcPct val="100000"/>
            </a:lnSpc>
          </a:pPr>
          <a:endParaRPr lang="en-US"/>
        </a:p>
      </dgm:t>
    </dgm:pt>
    <dgm:pt modelId="{CC00F513-160F-4C57-9B3D-E161144F064A}">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Resource</a:t>
          </a:r>
          <a:r>
            <a:rPr lang="en-US" sz="1800" dirty="0" smtClean="0">
              <a:solidFill>
                <a:sysClr val="windowText" lastClr="000000"/>
              </a:solidFill>
            </a:rPr>
            <a:t> </a:t>
          </a:r>
          <a:r>
            <a:rPr lang="en-US" sz="1800" dirty="0" smtClean="0">
              <a:solidFill>
                <a:schemeClr val="bg1"/>
              </a:solidFill>
            </a:rPr>
            <a:t>Test</a:t>
          </a:r>
          <a:endParaRPr lang="en-US" sz="1800" dirty="0">
            <a:solidFill>
              <a:schemeClr val="bg1"/>
            </a:solidFill>
          </a:endParaRPr>
        </a:p>
      </dgm:t>
    </dgm:pt>
    <dgm:pt modelId="{8B3A7B80-8602-45F8-AF2D-C88469B1561E}" type="parTrans" cxnId="{D34BCB3C-19CF-4CAC-8773-19ACD27994A3}">
      <dgm:prSet/>
      <dgm:spPr/>
      <dgm:t>
        <a:bodyPr/>
        <a:lstStyle/>
        <a:p>
          <a:endParaRPr lang="en-US"/>
        </a:p>
      </dgm:t>
    </dgm:pt>
    <dgm:pt modelId="{8E618397-610B-4FEB-9E46-9A562B2ABA5D}" type="sibTrans" cxnId="{D34BCB3C-19CF-4CAC-8773-19ACD27994A3}">
      <dgm:prSet/>
      <dgm:spPr/>
      <dgm:t>
        <a:bodyPr/>
        <a:lstStyle/>
        <a:p>
          <a:endParaRPr lang="en-US"/>
        </a:p>
      </dgm:t>
    </dgm:pt>
    <dgm:pt modelId="{D7911229-7AE6-45E3-8E43-A5E84FB56121}">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CSRA Determination</a:t>
          </a:r>
          <a:endParaRPr lang="en-US" sz="1800" dirty="0">
            <a:solidFill>
              <a:schemeClr val="bg1"/>
            </a:solidFill>
          </a:endParaRPr>
        </a:p>
      </dgm:t>
    </dgm:pt>
    <dgm:pt modelId="{D8FBAAD4-15FF-41B3-A146-AA2E6A431184}" type="parTrans" cxnId="{DA2D6883-D5B8-400E-89E8-47EFF9876DA1}">
      <dgm:prSet/>
      <dgm:spPr/>
    </dgm:pt>
    <dgm:pt modelId="{C05C1E6E-047A-4388-AB78-55D1FAB6BD60}" type="sibTrans" cxnId="{DA2D6883-D5B8-400E-89E8-47EFF9876DA1}">
      <dgm:prSet/>
      <dgm:spPr/>
    </dgm:pt>
    <dgm:pt modelId="{DC815A8D-2E79-458C-9CF8-49120F476133}" type="pres">
      <dgm:prSet presAssocID="{2C938C3A-A773-44F1-9B2A-A02FF62F6D7C}" presName="linear" presStyleCnt="0">
        <dgm:presLayoutVars>
          <dgm:dir/>
          <dgm:animLvl val="lvl"/>
          <dgm:resizeHandles val="exact"/>
        </dgm:presLayoutVars>
      </dgm:prSet>
      <dgm:spPr/>
      <dgm:t>
        <a:bodyPr/>
        <a:lstStyle/>
        <a:p>
          <a:endParaRPr lang="en-US"/>
        </a:p>
      </dgm:t>
    </dgm:pt>
    <dgm:pt modelId="{958EA315-2859-4995-A27C-80A01B25E029}" type="pres">
      <dgm:prSet presAssocID="{823B84A6-20CE-4F34-9CBE-EB907C4D60CC}" presName="parentLin" presStyleCnt="0"/>
      <dgm:spPr/>
      <dgm:t>
        <a:bodyPr/>
        <a:lstStyle/>
        <a:p>
          <a:endParaRPr lang="en-US"/>
        </a:p>
      </dgm:t>
    </dgm:pt>
    <dgm:pt modelId="{B768B5B0-FFC0-4554-9077-6284756AE95C}" type="pres">
      <dgm:prSet presAssocID="{823B84A6-20CE-4F34-9CBE-EB907C4D60CC}" presName="parentLeftMargin" presStyleLbl="node1" presStyleIdx="0" presStyleCnt="6"/>
      <dgm:spPr/>
      <dgm:t>
        <a:bodyPr/>
        <a:lstStyle/>
        <a:p>
          <a:endParaRPr lang="en-US"/>
        </a:p>
      </dgm:t>
    </dgm:pt>
    <dgm:pt modelId="{5F144766-DC91-4584-9934-3747FB241677}" type="pres">
      <dgm:prSet presAssocID="{823B84A6-20CE-4F34-9CBE-EB907C4D60CC}" presName="parentText" presStyleLbl="node1" presStyleIdx="0" presStyleCnt="6">
        <dgm:presLayoutVars>
          <dgm:chMax val="0"/>
          <dgm:bulletEnabled val="1"/>
        </dgm:presLayoutVars>
      </dgm:prSet>
      <dgm:spPr/>
      <dgm:t>
        <a:bodyPr/>
        <a:lstStyle/>
        <a:p>
          <a:endParaRPr lang="en-US"/>
        </a:p>
      </dgm:t>
    </dgm:pt>
    <dgm:pt modelId="{7A52B1B7-FA5D-4C8F-AA80-806F0339C078}" type="pres">
      <dgm:prSet presAssocID="{823B84A6-20CE-4F34-9CBE-EB907C4D60CC}" presName="negativeSpace" presStyleCnt="0"/>
      <dgm:spPr/>
      <dgm:t>
        <a:bodyPr/>
        <a:lstStyle/>
        <a:p>
          <a:endParaRPr lang="en-US"/>
        </a:p>
      </dgm:t>
    </dgm:pt>
    <dgm:pt modelId="{1719911E-85CB-4364-BE57-FCCA96AA996A}" type="pres">
      <dgm:prSet presAssocID="{823B84A6-20CE-4F34-9CBE-EB907C4D60CC}" presName="childText" presStyleLbl="conFgAcc1" presStyleIdx="0" presStyleCnt="6">
        <dgm:presLayoutVars>
          <dgm:bulletEnabled val="1"/>
        </dgm:presLayoutVars>
      </dgm:prSet>
      <dgm:spPr>
        <a:noFill/>
        <a:ln>
          <a:solidFill>
            <a:srgbClr val="002569"/>
          </a:solidFill>
        </a:ln>
      </dgm:spPr>
      <dgm:t>
        <a:bodyPr/>
        <a:lstStyle/>
        <a:p>
          <a:endParaRPr lang="en-US"/>
        </a:p>
      </dgm:t>
    </dgm:pt>
    <dgm:pt modelId="{DF25D5E7-B1DE-4958-99DD-AF8C1A79AB76}" type="pres">
      <dgm:prSet presAssocID="{BBFE98A3-52A2-434F-ABDC-05AA172A2DC0}" presName="spaceBetweenRectangles" presStyleCnt="0"/>
      <dgm:spPr/>
      <dgm:t>
        <a:bodyPr/>
        <a:lstStyle/>
        <a:p>
          <a:endParaRPr lang="en-US"/>
        </a:p>
      </dgm:t>
    </dgm:pt>
    <dgm:pt modelId="{511AA467-8634-4728-AB3C-C9E2E6455446}" type="pres">
      <dgm:prSet presAssocID="{D66C70CB-83A5-4B03-83AE-2D3B602D2B81}" presName="parentLin" presStyleCnt="0"/>
      <dgm:spPr/>
      <dgm:t>
        <a:bodyPr/>
        <a:lstStyle/>
        <a:p>
          <a:endParaRPr lang="en-US"/>
        </a:p>
      </dgm:t>
    </dgm:pt>
    <dgm:pt modelId="{553503F8-92D1-474D-89A2-AC1B07539575}" type="pres">
      <dgm:prSet presAssocID="{D66C70CB-83A5-4B03-83AE-2D3B602D2B81}" presName="parentLeftMargin" presStyleLbl="node1" presStyleIdx="0" presStyleCnt="6"/>
      <dgm:spPr/>
      <dgm:t>
        <a:bodyPr/>
        <a:lstStyle/>
        <a:p>
          <a:endParaRPr lang="en-US"/>
        </a:p>
      </dgm:t>
    </dgm:pt>
    <dgm:pt modelId="{5EB8486B-1341-41C0-BB88-AD00AAEBAF45}" type="pres">
      <dgm:prSet presAssocID="{D66C70CB-83A5-4B03-83AE-2D3B602D2B81}" presName="parentText" presStyleLbl="node1" presStyleIdx="1" presStyleCnt="6">
        <dgm:presLayoutVars>
          <dgm:chMax val="0"/>
          <dgm:bulletEnabled val="1"/>
        </dgm:presLayoutVars>
      </dgm:prSet>
      <dgm:spPr/>
      <dgm:t>
        <a:bodyPr/>
        <a:lstStyle/>
        <a:p>
          <a:endParaRPr lang="en-US"/>
        </a:p>
      </dgm:t>
    </dgm:pt>
    <dgm:pt modelId="{F94303C8-1FDA-42BC-8A0B-B0A267BDC8EC}" type="pres">
      <dgm:prSet presAssocID="{D66C70CB-83A5-4B03-83AE-2D3B602D2B81}" presName="negativeSpace" presStyleCnt="0"/>
      <dgm:spPr/>
      <dgm:t>
        <a:bodyPr/>
        <a:lstStyle/>
        <a:p>
          <a:endParaRPr lang="en-US"/>
        </a:p>
      </dgm:t>
    </dgm:pt>
    <dgm:pt modelId="{3848DA2C-4DC4-494C-B4E5-ED133BCAF058}" type="pres">
      <dgm:prSet presAssocID="{D66C70CB-83A5-4B03-83AE-2D3B602D2B81}" presName="childText" presStyleLbl="conFgAcc1" presStyleIdx="1" presStyleCnt="6">
        <dgm:presLayoutVars>
          <dgm:bulletEnabled val="1"/>
        </dgm:presLayoutVars>
      </dgm:prSet>
      <dgm:spPr>
        <a:noFill/>
        <a:ln>
          <a:solidFill>
            <a:srgbClr val="F1AD02"/>
          </a:solidFill>
        </a:ln>
      </dgm:spPr>
      <dgm:t>
        <a:bodyPr/>
        <a:lstStyle/>
        <a:p>
          <a:endParaRPr lang="en-US"/>
        </a:p>
      </dgm:t>
    </dgm:pt>
    <dgm:pt modelId="{A4617AC3-4CD2-454A-A003-2072FAC55DE5}" type="pres">
      <dgm:prSet presAssocID="{875D9BF9-0E4F-4D7E-A368-D07B8804C3F1}" presName="spaceBetweenRectangles" presStyleCnt="0"/>
      <dgm:spPr/>
      <dgm:t>
        <a:bodyPr/>
        <a:lstStyle/>
        <a:p>
          <a:endParaRPr lang="en-US"/>
        </a:p>
      </dgm:t>
    </dgm:pt>
    <dgm:pt modelId="{5DF166B8-07BC-4574-AB4B-2FA7C0804A7C}" type="pres">
      <dgm:prSet presAssocID="{CC00F513-160F-4C57-9B3D-E161144F064A}" presName="parentLin" presStyleCnt="0"/>
      <dgm:spPr/>
    </dgm:pt>
    <dgm:pt modelId="{44C475B1-2BAC-4548-A389-C9E597AA17E8}" type="pres">
      <dgm:prSet presAssocID="{CC00F513-160F-4C57-9B3D-E161144F064A}" presName="parentLeftMargin" presStyleLbl="node1" presStyleIdx="1" presStyleCnt="6"/>
      <dgm:spPr/>
      <dgm:t>
        <a:bodyPr/>
        <a:lstStyle/>
        <a:p>
          <a:endParaRPr lang="en-US"/>
        </a:p>
      </dgm:t>
    </dgm:pt>
    <dgm:pt modelId="{DEA407DF-5C44-4302-8601-C7BAC855B339}" type="pres">
      <dgm:prSet presAssocID="{CC00F513-160F-4C57-9B3D-E161144F064A}" presName="parentText" presStyleLbl="node1" presStyleIdx="2" presStyleCnt="6">
        <dgm:presLayoutVars>
          <dgm:chMax val="0"/>
          <dgm:bulletEnabled val="1"/>
        </dgm:presLayoutVars>
      </dgm:prSet>
      <dgm:spPr/>
      <dgm:t>
        <a:bodyPr/>
        <a:lstStyle/>
        <a:p>
          <a:endParaRPr lang="en-US"/>
        </a:p>
      </dgm:t>
    </dgm:pt>
    <dgm:pt modelId="{B8BF8E78-31FA-4307-A29F-83AB86EFDD0C}" type="pres">
      <dgm:prSet presAssocID="{CC00F513-160F-4C57-9B3D-E161144F064A}" presName="negativeSpace" presStyleCnt="0"/>
      <dgm:spPr/>
    </dgm:pt>
    <dgm:pt modelId="{6E48A8BB-5D16-406D-9106-C77997E29A02}" type="pres">
      <dgm:prSet presAssocID="{CC00F513-160F-4C57-9B3D-E161144F064A}" presName="childText" presStyleLbl="conFgAcc1" presStyleIdx="2" presStyleCnt="6">
        <dgm:presLayoutVars>
          <dgm:bulletEnabled val="1"/>
        </dgm:presLayoutVars>
      </dgm:prSet>
      <dgm:spPr>
        <a:ln>
          <a:solidFill>
            <a:srgbClr val="002569"/>
          </a:solidFill>
        </a:ln>
      </dgm:spPr>
      <dgm:t>
        <a:bodyPr/>
        <a:lstStyle/>
        <a:p>
          <a:endParaRPr lang="en-US"/>
        </a:p>
      </dgm:t>
    </dgm:pt>
    <dgm:pt modelId="{9B399F71-5BDC-4C4B-94B6-65F64099709D}" type="pres">
      <dgm:prSet presAssocID="{8E618397-610B-4FEB-9E46-9A562B2ABA5D}" presName="spaceBetweenRectangles" presStyleCnt="0"/>
      <dgm:spPr/>
    </dgm:pt>
    <dgm:pt modelId="{8F8CC45A-9832-4D0E-862D-B04BA572E6A5}" type="pres">
      <dgm:prSet presAssocID="{D7911229-7AE6-45E3-8E43-A5E84FB56121}" presName="parentLin" presStyleCnt="0"/>
      <dgm:spPr/>
    </dgm:pt>
    <dgm:pt modelId="{F3084F82-8C9A-4D4F-8399-998FD6B5C978}" type="pres">
      <dgm:prSet presAssocID="{D7911229-7AE6-45E3-8E43-A5E84FB56121}" presName="parentLeftMargin" presStyleLbl="node1" presStyleIdx="2" presStyleCnt="6"/>
      <dgm:spPr/>
      <dgm:t>
        <a:bodyPr/>
        <a:lstStyle/>
        <a:p>
          <a:endParaRPr lang="en-US"/>
        </a:p>
      </dgm:t>
    </dgm:pt>
    <dgm:pt modelId="{54CFA9DF-D8D4-4C32-B393-3E56044BFA03}" type="pres">
      <dgm:prSet presAssocID="{D7911229-7AE6-45E3-8E43-A5E84FB56121}" presName="parentText" presStyleLbl="node1" presStyleIdx="3" presStyleCnt="6">
        <dgm:presLayoutVars>
          <dgm:chMax val="0"/>
          <dgm:bulletEnabled val="1"/>
        </dgm:presLayoutVars>
      </dgm:prSet>
      <dgm:spPr/>
      <dgm:t>
        <a:bodyPr/>
        <a:lstStyle/>
        <a:p>
          <a:endParaRPr lang="en-US"/>
        </a:p>
      </dgm:t>
    </dgm:pt>
    <dgm:pt modelId="{2AD87E59-D6A7-4BB4-AAAE-84451A386B24}" type="pres">
      <dgm:prSet presAssocID="{D7911229-7AE6-45E3-8E43-A5E84FB56121}" presName="negativeSpace" presStyleCnt="0"/>
      <dgm:spPr/>
    </dgm:pt>
    <dgm:pt modelId="{50868358-1041-4317-B52C-088533F8F75C}" type="pres">
      <dgm:prSet presAssocID="{D7911229-7AE6-45E3-8E43-A5E84FB56121}" presName="childText" presStyleLbl="conFgAcc1" presStyleIdx="3" presStyleCnt="6">
        <dgm:presLayoutVars>
          <dgm:bulletEnabled val="1"/>
        </dgm:presLayoutVars>
      </dgm:prSet>
      <dgm:spPr>
        <a:ln>
          <a:solidFill>
            <a:srgbClr val="002569"/>
          </a:solidFill>
        </a:ln>
      </dgm:spPr>
      <dgm:t>
        <a:bodyPr/>
        <a:lstStyle/>
        <a:p>
          <a:endParaRPr lang="en-US"/>
        </a:p>
      </dgm:t>
    </dgm:pt>
    <dgm:pt modelId="{AE5900DE-E890-4F48-91BD-0E6C309F42F7}" type="pres">
      <dgm:prSet presAssocID="{C05C1E6E-047A-4388-AB78-55D1FAB6BD60}" presName="spaceBetweenRectangles" presStyleCnt="0"/>
      <dgm:spPr/>
    </dgm:pt>
    <dgm:pt modelId="{A9306D51-3436-4844-83DE-3209EB05CCF3}" type="pres">
      <dgm:prSet presAssocID="{DE480B50-EB00-4AD5-AB14-85CBF62CC1AE}" presName="parentLin" presStyleCnt="0"/>
      <dgm:spPr/>
      <dgm:t>
        <a:bodyPr/>
        <a:lstStyle/>
        <a:p>
          <a:endParaRPr lang="en-US"/>
        </a:p>
      </dgm:t>
    </dgm:pt>
    <dgm:pt modelId="{EB03E6F8-61C9-4D87-93E4-6BDD41EC4545}" type="pres">
      <dgm:prSet presAssocID="{DE480B50-EB00-4AD5-AB14-85CBF62CC1AE}" presName="parentLeftMargin" presStyleLbl="node1" presStyleIdx="3" presStyleCnt="6"/>
      <dgm:spPr/>
      <dgm:t>
        <a:bodyPr/>
        <a:lstStyle/>
        <a:p>
          <a:endParaRPr lang="en-US"/>
        </a:p>
      </dgm:t>
    </dgm:pt>
    <dgm:pt modelId="{CD2B1CC9-ADE6-44AA-A424-19804757F6C3}" type="pres">
      <dgm:prSet presAssocID="{DE480B50-EB00-4AD5-AB14-85CBF62CC1AE}" presName="parentText" presStyleLbl="node1" presStyleIdx="4" presStyleCnt="6">
        <dgm:presLayoutVars>
          <dgm:chMax val="0"/>
          <dgm:bulletEnabled val="1"/>
        </dgm:presLayoutVars>
      </dgm:prSet>
      <dgm:spPr/>
      <dgm:t>
        <a:bodyPr/>
        <a:lstStyle/>
        <a:p>
          <a:endParaRPr lang="en-US"/>
        </a:p>
      </dgm:t>
    </dgm:pt>
    <dgm:pt modelId="{70004354-2D78-475F-8DA0-E51B0DDB0ADE}" type="pres">
      <dgm:prSet presAssocID="{DE480B50-EB00-4AD5-AB14-85CBF62CC1AE}" presName="negativeSpace" presStyleCnt="0"/>
      <dgm:spPr/>
      <dgm:t>
        <a:bodyPr/>
        <a:lstStyle/>
        <a:p>
          <a:endParaRPr lang="en-US"/>
        </a:p>
      </dgm:t>
    </dgm:pt>
    <dgm:pt modelId="{EDF1ED2B-7CCA-43C8-A8E0-6DA60EBAC681}" type="pres">
      <dgm:prSet presAssocID="{DE480B50-EB00-4AD5-AB14-85CBF62CC1AE}" presName="childText" presStyleLbl="conFgAcc1" presStyleIdx="4" presStyleCnt="6">
        <dgm:presLayoutVars>
          <dgm:bulletEnabled val="1"/>
        </dgm:presLayoutVars>
      </dgm:prSet>
      <dgm:spPr>
        <a:noFill/>
        <a:ln>
          <a:solidFill>
            <a:srgbClr val="002569"/>
          </a:solidFill>
        </a:ln>
      </dgm:spPr>
      <dgm:t>
        <a:bodyPr/>
        <a:lstStyle/>
        <a:p>
          <a:endParaRPr lang="en-US"/>
        </a:p>
      </dgm:t>
    </dgm:pt>
    <dgm:pt modelId="{0567D31B-7D86-45F8-AB0E-D745A87D61FD}" type="pres">
      <dgm:prSet presAssocID="{02E76C7A-8690-4E69-860A-E671B7AEA2F4}" presName="spaceBetweenRectangles" presStyleCnt="0"/>
      <dgm:spPr/>
      <dgm:t>
        <a:bodyPr/>
        <a:lstStyle/>
        <a:p>
          <a:endParaRPr lang="en-US"/>
        </a:p>
      </dgm:t>
    </dgm:pt>
    <dgm:pt modelId="{5AE58BE0-469A-4AEC-9421-C857A2AED8BB}" type="pres">
      <dgm:prSet presAssocID="{12951510-7924-46B6-A500-F7CB9222A6DC}" presName="parentLin" presStyleCnt="0"/>
      <dgm:spPr/>
      <dgm:t>
        <a:bodyPr/>
        <a:lstStyle/>
        <a:p>
          <a:endParaRPr lang="en-US"/>
        </a:p>
      </dgm:t>
    </dgm:pt>
    <dgm:pt modelId="{D2808AC4-C03C-4FD0-828E-A3DBF6415DE8}" type="pres">
      <dgm:prSet presAssocID="{12951510-7924-46B6-A500-F7CB9222A6DC}" presName="parentLeftMargin" presStyleLbl="node1" presStyleIdx="4" presStyleCnt="6"/>
      <dgm:spPr/>
      <dgm:t>
        <a:bodyPr/>
        <a:lstStyle/>
        <a:p>
          <a:endParaRPr lang="en-US"/>
        </a:p>
      </dgm:t>
    </dgm:pt>
    <dgm:pt modelId="{C97A7970-30E7-4406-951B-6E17692FF5AB}" type="pres">
      <dgm:prSet presAssocID="{12951510-7924-46B6-A500-F7CB9222A6DC}" presName="parentText" presStyleLbl="node1" presStyleIdx="5" presStyleCnt="6">
        <dgm:presLayoutVars>
          <dgm:chMax val="0"/>
          <dgm:bulletEnabled val="1"/>
        </dgm:presLayoutVars>
      </dgm:prSet>
      <dgm:spPr/>
      <dgm:t>
        <a:bodyPr/>
        <a:lstStyle/>
        <a:p>
          <a:endParaRPr lang="en-US"/>
        </a:p>
      </dgm:t>
    </dgm:pt>
    <dgm:pt modelId="{C41DDBE8-23C4-4E45-BB01-3231214D7B29}" type="pres">
      <dgm:prSet presAssocID="{12951510-7924-46B6-A500-F7CB9222A6DC}" presName="negativeSpace" presStyleCnt="0"/>
      <dgm:spPr/>
      <dgm:t>
        <a:bodyPr/>
        <a:lstStyle/>
        <a:p>
          <a:endParaRPr lang="en-US"/>
        </a:p>
      </dgm:t>
    </dgm:pt>
    <dgm:pt modelId="{ACAD7370-744B-4C21-BC8E-A168FC86B6FD}" type="pres">
      <dgm:prSet presAssocID="{12951510-7924-46B6-A500-F7CB9222A6DC}" presName="childText" presStyleLbl="conFgAcc1" presStyleIdx="5" presStyleCnt="6">
        <dgm:presLayoutVars>
          <dgm:bulletEnabled val="1"/>
        </dgm:presLayoutVars>
      </dgm:prSet>
      <dgm:spPr>
        <a:noFill/>
        <a:ln>
          <a:solidFill>
            <a:srgbClr val="002569"/>
          </a:solidFill>
        </a:ln>
      </dgm:spPr>
      <dgm:t>
        <a:bodyPr/>
        <a:lstStyle/>
        <a:p>
          <a:endParaRPr lang="en-US"/>
        </a:p>
      </dgm:t>
    </dgm:pt>
  </dgm:ptLst>
  <dgm:cxnLst>
    <dgm:cxn modelId="{281B3B6A-7672-48F2-911C-6EC262D4D556}" srcId="{2C938C3A-A773-44F1-9B2A-A02FF62F6D7C}" destId="{12951510-7924-46B6-A500-F7CB9222A6DC}" srcOrd="5" destOrd="0" parTransId="{58812299-3F2F-4408-9268-76237395D15C}" sibTransId="{45BE6DAA-8EE7-44A4-BB21-187DCE7545F6}"/>
    <dgm:cxn modelId="{6BD30E5A-66C4-4DA3-A6E7-D654D38006E2}" srcId="{2C938C3A-A773-44F1-9B2A-A02FF62F6D7C}" destId="{823B84A6-20CE-4F34-9CBE-EB907C4D60CC}" srcOrd="0" destOrd="0" parTransId="{59A7A8EA-1431-451C-9A62-3AC68A032F3E}" sibTransId="{BBFE98A3-52A2-434F-ABDC-05AA172A2DC0}"/>
    <dgm:cxn modelId="{38013566-7017-487D-8A1A-5AD9AD45B18D}" type="presOf" srcId="{DE480B50-EB00-4AD5-AB14-85CBF62CC1AE}" destId="{EB03E6F8-61C9-4D87-93E4-6BDD41EC4545}" srcOrd="0" destOrd="0" presId="urn:microsoft.com/office/officeart/2005/8/layout/list1"/>
    <dgm:cxn modelId="{D34BCB3C-19CF-4CAC-8773-19ACD27994A3}" srcId="{2C938C3A-A773-44F1-9B2A-A02FF62F6D7C}" destId="{CC00F513-160F-4C57-9B3D-E161144F064A}" srcOrd="2" destOrd="0" parTransId="{8B3A7B80-8602-45F8-AF2D-C88469B1561E}" sibTransId="{8E618397-610B-4FEB-9E46-9A562B2ABA5D}"/>
    <dgm:cxn modelId="{DC6A6CC3-CA98-4A7A-B7BB-9EB879B4100F}" type="presOf" srcId="{DE480B50-EB00-4AD5-AB14-85CBF62CC1AE}" destId="{CD2B1CC9-ADE6-44AA-A424-19804757F6C3}" srcOrd="1" destOrd="0" presId="urn:microsoft.com/office/officeart/2005/8/layout/list1"/>
    <dgm:cxn modelId="{6A0FFEF1-E7AA-4E78-861B-AD18E2B85D9B}" type="presOf" srcId="{D7911229-7AE6-45E3-8E43-A5E84FB56121}" destId="{54CFA9DF-D8D4-4C32-B393-3E56044BFA03}" srcOrd="1" destOrd="0" presId="urn:microsoft.com/office/officeart/2005/8/layout/list1"/>
    <dgm:cxn modelId="{89EE86F0-D6E4-401C-A8A5-CDCB228A1E09}" type="presOf" srcId="{D7911229-7AE6-45E3-8E43-A5E84FB56121}" destId="{F3084F82-8C9A-4D4F-8399-998FD6B5C978}" srcOrd="0" destOrd="0" presId="urn:microsoft.com/office/officeart/2005/8/layout/list1"/>
    <dgm:cxn modelId="{3A7D67B2-68BB-4BC3-BD02-83AB379F330F}" type="presOf" srcId="{12951510-7924-46B6-A500-F7CB9222A6DC}" destId="{D2808AC4-C03C-4FD0-828E-A3DBF6415DE8}" srcOrd="0" destOrd="0" presId="urn:microsoft.com/office/officeart/2005/8/layout/list1"/>
    <dgm:cxn modelId="{40CC1427-C353-4EA7-9D32-0BF3596D3B72}" type="presOf" srcId="{823B84A6-20CE-4F34-9CBE-EB907C4D60CC}" destId="{5F144766-DC91-4584-9934-3747FB241677}" srcOrd="1" destOrd="0" presId="urn:microsoft.com/office/officeart/2005/8/layout/list1"/>
    <dgm:cxn modelId="{86486EF6-EB48-4F85-B603-36ACD7F04624}" type="presOf" srcId="{CC00F513-160F-4C57-9B3D-E161144F064A}" destId="{DEA407DF-5C44-4302-8601-C7BAC855B339}" srcOrd="1" destOrd="0" presId="urn:microsoft.com/office/officeart/2005/8/layout/list1"/>
    <dgm:cxn modelId="{B044D046-E13E-4E71-8881-174A4CA266C1}" type="presOf" srcId="{2C938C3A-A773-44F1-9B2A-A02FF62F6D7C}" destId="{DC815A8D-2E79-458C-9CF8-49120F476133}" srcOrd="0" destOrd="0" presId="urn:microsoft.com/office/officeart/2005/8/layout/list1"/>
    <dgm:cxn modelId="{4B2C55D7-2169-4E11-AAA6-2B94AF3A7B0C}" type="presOf" srcId="{D66C70CB-83A5-4B03-83AE-2D3B602D2B81}" destId="{5EB8486B-1341-41C0-BB88-AD00AAEBAF45}" srcOrd="1" destOrd="0" presId="urn:microsoft.com/office/officeart/2005/8/layout/list1"/>
    <dgm:cxn modelId="{C38204F4-F383-4102-8DFE-F387D5DC0EE8}" srcId="{2C938C3A-A773-44F1-9B2A-A02FF62F6D7C}" destId="{D66C70CB-83A5-4B03-83AE-2D3B602D2B81}" srcOrd="1" destOrd="0" parTransId="{0B71F86A-575E-4BEF-BE1E-2A6BFED6E8F5}" sibTransId="{875D9BF9-0E4F-4D7E-A368-D07B8804C3F1}"/>
    <dgm:cxn modelId="{BFAB7219-0DB6-41D4-A318-B3055E39BF08}" type="presOf" srcId="{12951510-7924-46B6-A500-F7CB9222A6DC}" destId="{C97A7970-30E7-4406-951B-6E17692FF5AB}" srcOrd="1" destOrd="0" presId="urn:microsoft.com/office/officeart/2005/8/layout/list1"/>
    <dgm:cxn modelId="{4775E591-105A-4DA4-B52A-4DDADC7A0744}" type="presOf" srcId="{D66C70CB-83A5-4B03-83AE-2D3B602D2B81}" destId="{553503F8-92D1-474D-89A2-AC1B07539575}" srcOrd="0" destOrd="0" presId="urn:microsoft.com/office/officeart/2005/8/layout/list1"/>
    <dgm:cxn modelId="{DA2D6883-D5B8-400E-89E8-47EFF9876DA1}" srcId="{2C938C3A-A773-44F1-9B2A-A02FF62F6D7C}" destId="{D7911229-7AE6-45E3-8E43-A5E84FB56121}" srcOrd="3" destOrd="0" parTransId="{D8FBAAD4-15FF-41B3-A146-AA2E6A431184}" sibTransId="{C05C1E6E-047A-4388-AB78-55D1FAB6BD60}"/>
    <dgm:cxn modelId="{818F8733-4850-4D00-A5D7-7C5A4E695CFA}" srcId="{2C938C3A-A773-44F1-9B2A-A02FF62F6D7C}" destId="{DE480B50-EB00-4AD5-AB14-85CBF62CC1AE}" srcOrd="4" destOrd="0" parTransId="{86291278-04D9-4DF4-81FD-A889B31283F5}" sibTransId="{02E76C7A-8690-4E69-860A-E671B7AEA2F4}"/>
    <dgm:cxn modelId="{D2FEE65F-1078-426E-B9D5-FC6C380A8B54}" type="presOf" srcId="{823B84A6-20CE-4F34-9CBE-EB907C4D60CC}" destId="{B768B5B0-FFC0-4554-9077-6284756AE95C}" srcOrd="0" destOrd="0" presId="urn:microsoft.com/office/officeart/2005/8/layout/list1"/>
    <dgm:cxn modelId="{CCCD2BBB-4608-4FB2-BBD3-F9FC4A4CE07A}" type="presOf" srcId="{CC00F513-160F-4C57-9B3D-E161144F064A}" destId="{44C475B1-2BAC-4548-A389-C9E597AA17E8}" srcOrd="0" destOrd="0" presId="urn:microsoft.com/office/officeart/2005/8/layout/list1"/>
    <dgm:cxn modelId="{B83541DE-3A9B-4C57-9442-A2C0FB688B2E}" type="presParOf" srcId="{DC815A8D-2E79-458C-9CF8-49120F476133}" destId="{958EA315-2859-4995-A27C-80A01B25E029}" srcOrd="0" destOrd="0" presId="urn:microsoft.com/office/officeart/2005/8/layout/list1"/>
    <dgm:cxn modelId="{4FA01113-A5C3-4BF8-BD74-BB7396F7FAF6}" type="presParOf" srcId="{958EA315-2859-4995-A27C-80A01B25E029}" destId="{B768B5B0-FFC0-4554-9077-6284756AE95C}" srcOrd="0" destOrd="0" presId="urn:microsoft.com/office/officeart/2005/8/layout/list1"/>
    <dgm:cxn modelId="{229F7EB1-1F3A-42E2-8143-BDF45F6CA23C}" type="presParOf" srcId="{958EA315-2859-4995-A27C-80A01B25E029}" destId="{5F144766-DC91-4584-9934-3747FB241677}" srcOrd="1" destOrd="0" presId="urn:microsoft.com/office/officeart/2005/8/layout/list1"/>
    <dgm:cxn modelId="{7A27A406-BBC1-4527-8B57-CD5F3568E3C7}" type="presParOf" srcId="{DC815A8D-2E79-458C-9CF8-49120F476133}" destId="{7A52B1B7-FA5D-4C8F-AA80-806F0339C078}" srcOrd="1" destOrd="0" presId="urn:microsoft.com/office/officeart/2005/8/layout/list1"/>
    <dgm:cxn modelId="{8FDF83E6-C08B-451C-B2A3-F9F3FDAAFC06}" type="presParOf" srcId="{DC815A8D-2E79-458C-9CF8-49120F476133}" destId="{1719911E-85CB-4364-BE57-FCCA96AA996A}" srcOrd="2" destOrd="0" presId="urn:microsoft.com/office/officeart/2005/8/layout/list1"/>
    <dgm:cxn modelId="{48D94E7A-D25E-41E8-9480-C12EBA183DE6}" type="presParOf" srcId="{DC815A8D-2E79-458C-9CF8-49120F476133}" destId="{DF25D5E7-B1DE-4958-99DD-AF8C1A79AB76}" srcOrd="3" destOrd="0" presId="urn:microsoft.com/office/officeart/2005/8/layout/list1"/>
    <dgm:cxn modelId="{B43A8580-9C8B-4A99-991C-30CB8D76172E}" type="presParOf" srcId="{DC815A8D-2E79-458C-9CF8-49120F476133}" destId="{511AA467-8634-4728-AB3C-C9E2E6455446}" srcOrd="4" destOrd="0" presId="urn:microsoft.com/office/officeart/2005/8/layout/list1"/>
    <dgm:cxn modelId="{F4F22684-054E-4ADC-8DE4-D5AA527679DE}" type="presParOf" srcId="{511AA467-8634-4728-AB3C-C9E2E6455446}" destId="{553503F8-92D1-474D-89A2-AC1B07539575}" srcOrd="0" destOrd="0" presId="urn:microsoft.com/office/officeart/2005/8/layout/list1"/>
    <dgm:cxn modelId="{55316180-83A8-4D47-9A38-2AB304568DD4}" type="presParOf" srcId="{511AA467-8634-4728-AB3C-C9E2E6455446}" destId="{5EB8486B-1341-41C0-BB88-AD00AAEBAF45}" srcOrd="1" destOrd="0" presId="urn:microsoft.com/office/officeart/2005/8/layout/list1"/>
    <dgm:cxn modelId="{92A1AC76-275B-433B-85DC-1349E6ADC2BE}" type="presParOf" srcId="{DC815A8D-2E79-458C-9CF8-49120F476133}" destId="{F94303C8-1FDA-42BC-8A0B-B0A267BDC8EC}" srcOrd="5" destOrd="0" presId="urn:microsoft.com/office/officeart/2005/8/layout/list1"/>
    <dgm:cxn modelId="{D6E8FF99-A9C2-48B0-8759-C04CF25233F7}" type="presParOf" srcId="{DC815A8D-2E79-458C-9CF8-49120F476133}" destId="{3848DA2C-4DC4-494C-B4E5-ED133BCAF058}" srcOrd="6" destOrd="0" presId="urn:microsoft.com/office/officeart/2005/8/layout/list1"/>
    <dgm:cxn modelId="{F7CD17F0-A668-4727-A0A1-B2D24AC4DDE7}" type="presParOf" srcId="{DC815A8D-2E79-458C-9CF8-49120F476133}" destId="{A4617AC3-4CD2-454A-A003-2072FAC55DE5}" srcOrd="7" destOrd="0" presId="urn:microsoft.com/office/officeart/2005/8/layout/list1"/>
    <dgm:cxn modelId="{301CC9C0-9150-41B4-9399-2F925F4484C0}" type="presParOf" srcId="{DC815A8D-2E79-458C-9CF8-49120F476133}" destId="{5DF166B8-07BC-4574-AB4B-2FA7C0804A7C}" srcOrd="8" destOrd="0" presId="urn:microsoft.com/office/officeart/2005/8/layout/list1"/>
    <dgm:cxn modelId="{8298C64C-ADE6-4AAD-8713-EFB613C3D5E7}" type="presParOf" srcId="{5DF166B8-07BC-4574-AB4B-2FA7C0804A7C}" destId="{44C475B1-2BAC-4548-A389-C9E597AA17E8}" srcOrd="0" destOrd="0" presId="urn:microsoft.com/office/officeart/2005/8/layout/list1"/>
    <dgm:cxn modelId="{65369F60-8671-47F5-9B7F-13CF95F05EC0}" type="presParOf" srcId="{5DF166B8-07BC-4574-AB4B-2FA7C0804A7C}" destId="{DEA407DF-5C44-4302-8601-C7BAC855B339}" srcOrd="1" destOrd="0" presId="urn:microsoft.com/office/officeart/2005/8/layout/list1"/>
    <dgm:cxn modelId="{300A9A0A-5AFA-4E09-86AA-ABEE8C5F537E}" type="presParOf" srcId="{DC815A8D-2E79-458C-9CF8-49120F476133}" destId="{B8BF8E78-31FA-4307-A29F-83AB86EFDD0C}" srcOrd="9" destOrd="0" presId="urn:microsoft.com/office/officeart/2005/8/layout/list1"/>
    <dgm:cxn modelId="{791A7087-389B-4ADD-BA1F-C58591DDCD98}" type="presParOf" srcId="{DC815A8D-2E79-458C-9CF8-49120F476133}" destId="{6E48A8BB-5D16-406D-9106-C77997E29A02}" srcOrd="10" destOrd="0" presId="urn:microsoft.com/office/officeart/2005/8/layout/list1"/>
    <dgm:cxn modelId="{4320B6F7-E8EA-409E-BC3A-7D3484FA65FA}" type="presParOf" srcId="{DC815A8D-2E79-458C-9CF8-49120F476133}" destId="{9B399F71-5BDC-4C4B-94B6-65F64099709D}" srcOrd="11" destOrd="0" presId="urn:microsoft.com/office/officeart/2005/8/layout/list1"/>
    <dgm:cxn modelId="{D5DAAECE-073F-4105-A8BE-9E0CFD239423}" type="presParOf" srcId="{DC815A8D-2E79-458C-9CF8-49120F476133}" destId="{8F8CC45A-9832-4D0E-862D-B04BA572E6A5}" srcOrd="12" destOrd="0" presId="urn:microsoft.com/office/officeart/2005/8/layout/list1"/>
    <dgm:cxn modelId="{0811CEFA-8E73-43DB-B1AC-E50A17B5A150}" type="presParOf" srcId="{8F8CC45A-9832-4D0E-862D-B04BA572E6A5}" destId="{F3084F82-8C9A-4D4F-8399-998FD6B5C978}" srcOrd="0" destOrd="0" presId="urn:microsoft.com/office/officeart/2005/8/layout/list1"/>
    <dgm:cxn modelId="{826571BF-E2C4-49DE-AA63-03A4896E675D}" type="presParOf" srcId="{8F8CC45A-9832-4D0E-862D-B04BA572E6A5}" destId="{54CFA9DF-D8D4-4C32-B393-3E56044BFA03}" srcOrd="1" destOrd="0" presId="urn:microsoft.com/office/officeart/2005/8/layout/list1"/>
    <dgm:cxn modelId="{E06BEE24-F0E2-482C-9867-40F2C5A7EB4B}" type="presParOf" srcId="{DC815A8D-2E79-458C-9CF8-49120F476133}" destId="{2AD87E59-D6A7-4BB4-AAAE-84451A386B24}" srcOrd="13" destOrd="0" presId="urn:microsoft.com/office/officeart/2005/8/layout/list1"/>
    <dgm:cxn modelId="{ADF052FC-4E80-48C6-A95F-AECEFF2D153C}" type="presParOf" srcId="{DC815A8D-2E79-458C-9CF8-49120F476133}" destId="{50868358-1041-4317-B52C-088533F8F75C}" srcOrd="14" destOrd="0" presId="urn:microsoft.com/office/officeart/2005/8/layout/list1"/>
    <dgm:cxn modelId="{F4BB6697-CFD2-47A5-9058-0EF3CC2FD8FC}" type="presParOf" srcId="{DC815A8D-2E79-458C-9CF8-49120F476133}" destId="{AE5900DE-E890-4F48-91BD-0E6C309F42F7}" srcOrd="15" destOrd="0" presId="urn:microsoft.com/office/officeart/2005/8/layout/list1"/>
    <dgm:cxn modelId="{D7BE4AAA-188A-4025-8B89-212423C4B400}" type="presParOf" srcId="{DC815A8D-2E79-458C-9CF8-49120F476133}" destId="{A9306D51-3436-4844-83DE-3209EB05CCF3}" srcOrd="16" destOrd="0" presId="urn:microsoft.com/office/officeart/2005/8/layout/list1"/>
    <dgm:cxn modelId="{C48B756A-282F-4A3C-B450-766CE917CACA}" type="presParOf" srcId="{A9306D51-3436-4844-83DE-3209EB05CCF3}" destId="{EB03E6F8-61C9-4D87-93E4-6BDD41EC4545}" srcOrd="0" destOrd="0" presId="urn:microsoft.com/office/officeart/2005/8/layout/list1"/>
    <dgm:cxn modelId="{BFCB8D02-C3A4-41E2-8552-6C5FD3E7F612}" type="presParOf" srcId="{A9306D51-3436-4844-83DE-3209EB05CCF3}" destId="{CD2B1CC9-ADE6-44AA-A424-19804757F6C3}" srcOrd="1" destOrd="0" presId="urn:microsoft.com/office/officeart/2005/8/layout/list1"/>
    <dgm:cxn modelId="{7F7EA35F-6118-45BD-B5B2-14D54F2EE4E0}" type="presParOf" srcId="{DC815A8D-2E79-458C-9CF8-49120F476133}" destId="{70004354-2D78-475F-8DA0-E51B0DDB0ADE}" srcOrd="17" destOrd="0" presId="urn:microsoft.com/office/officeart/2005/8/layout/list1"/>
    <dgm:cxn modelId="{2E5EA21C-B2BE-4BA7-BA54-C5F5938910D9}" type="presParOf" srcId="{DC815A8D-2E79-458C-9CF8-49120F476133}" destId="{EDF1ED2B-7CCA-43C8-A8E0-6DA60EBAC681}" srcOrd="18" destOrd="0" presId="urn:microsoft.com/office/officeart/2005/8/layout/list1"/>
    <dgm:cxn modelId="{3B563250-1BEE-4B09-B673-2CF0C2282C70}" type="presParOf" srcId="{DC815A8D-2E79-458C-9CF8-49120F476133}" destId="{0567D31B-7D86-45F8-AB0E-D745A87D61FD}" srcOrd="19" destOrd="0" presId="urn:microsoft.com/office/officeart/2005/8/layout/list1"/>
    <dgm:cxn modelId="{27164166-BA88-484F-A608-B03D1E181F7B}" type="presParOf" srcId="{DC815A8D-2E79-458C-9CF8-49120F476133}" destId="{5AE58BE0-469A-4AEC-9421-C857A2AED8BB}" srcOrd="20" destOrd="0" presId="urn:microsoft.com/office/officeart/2005/8/layout/list1"/>
    <dgm:cxn modelId="{FB319B26-990A-4D00-8795-DDCCAB3DDDD5}" type="presParOf" srcId="{5AE58BE0-469A-4AEC-9421-C857A2AED8BB}" destId="{D2808AC4-C03C-4FD0-828E-A3DBF6415DE8}" srcOrd="0" destOrd="0" presId="urn:microsoft.com/office/officeart/2005/8/layout/list1"/>
    <dgm:cxn modelId="{4E018ADD-7BA6-4F24-B5FB-6A5471CB4420}" type="presParOf" srcId="{5AE58BE0-469A-4AEC-9421-C857A2AED8BB}" destId="{C97A7970-30E7-4406-951B-6E17692FF5AB}" srcOrd="1" destOrd="0" presId="urn:microsoft.com/office/officeart/2005/8/layout/list1"/>
    <dgm:cxn modelId="{565CBD16-3923-4D39-BD7D-2177ED39342C}" type="presParOf" srcId="{DC815A8D-2E79-458C-9CF8-49120F476133}" destId="{C41DDBE8-23C4-4E45-BB01-3231214D7B29}" srcOrd="21" destOrd="0" presId="urn:microsoft.com/office/officeart/2005/8/layout/list1"/>
    <dgm:cxn modelId="{0C27A0B4-4C98-49B7-9A02-69AECB69762E}" type="presParOf" srcId="{DC815A8D-2E79-458C-9CF8-49120F476133}" destId="{ACAD7370-744B-4C21-BC8E-A168FC86B6FD}" srcOrd="22"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938C3A-A773-44F1-9B2A-A02FF62F6D7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823B84A6-20CE-4F34-9CBE-EB907C4D60C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Program</a:t>
          </a:r>
          <a:r>
            <a:rPr lang="en-US" sz="1800" dirty="0" smtClean="0">
              <a:solidFill>
                <a:schemeClr val="tx1"/>
              </a:solidFill>
            </a:rPr>
            <a:t> </a:t>
          </a:r>
          <a:r>
            <a:rPr lang="en-US" sz="1800" dirty="0" smtClean="0">
              <a:solidFill>
                <a:schemeClr val="bg1"/>
              </a:solidFill>
            </a:rPr>
            <a:t>configuration</a:t>
          </a:r>
          <a:endParaRPr lang="en-US" sz="1800" dirty="0">
            <a:solidFill>
              <a:schemeClr val="bg1"/>
            </a:solidFill>
          </a:endParaRPr>
        </a:p>
      </dgm:t>
    </dgm:pt>
    <dgm:pt modelId="{59A7A8EA-1431-451C-9A62-3AC68A032F3E}" type="parTrans" cxnId="{6BD30E5A-66C4-4DA3-A6E7-D654D38006E2}">
      <dgm:prSet/>
      <dgm:spPr/>
      <dgm:t>
        <a:bodyPr/>
        <a:lstStyle/>
        <a:p>
          <a:pPr>
            <a:lnSpc>
              <a:spcPct val="100000"/>
            </a:lnSpc>
          </a:pPr>
          <a:endParaRPr lang="en-US"/>
        </a:p>
      </dgm:t>
    </dgm:pt>
    <dgm:pt modelId="{BBFE98A3-52A2-434F-ABDC-05AA172A2DC0}" type="sibTrans" cxnId="{6BD30E5A-66C4-4DA3-A6E7-D654D38006E2}">
      <dgm:prSet/>
      <dgm:spPr/>
      <dgm:t>
        <a:bodyPr/>
        <a:lstStyle/>
        <a:p>
          <a:pPr>
            <a:lnSpc>
              <a:spcPct val="100000"/>
            </a:lnSpc>
          </a:pPr>
          <a:endParaRPr lang="en-US"/>
        </a:p>
      </dgm:t>
    </dgm:pt>
    <dgm:pt modelId="{DE480B50-EB00-4AD5-AB14-85CBF62CC1AE}">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Medical</a:t>
          </a:r>
          <a:r>
            <a:rPr lang="en-US" sz="1800" dirty="0" smtClean="0">
              <a:solidFill>
                <a:schemeClr val="tx1"/>
              </a:solidFill>
            </a:rPr>
            <a:t> </a:t>
          </a:r>
          <a:r>
            <a:rPr lang="en-US" sz="1800" dirty="0" smtClean="0">
              <a:solidFill>
                <a:schemeClr val="bg1"/>
              </a:solidFill>
            </a:rPr>
            <a:t>Summary</a:t>
          </a:r>
          <a:endParaRPr lang="en-US" sz="1800" dirty="0">
            <a:solidFill>
              <a:schemeClr val="bg1"/>
            </a:solidFill>
          </a:endParaRPr>
        </a:p>
      </dgm:t>
    </dgm:pt>
    <dgm:pt modelId="{86291278-04D9-4DF4-81FD-A889B31283F5}" type="parTrans" cxnId="{818F8733-4850-4D00-A5D7-7C5A4E695CFA}">
      <dgm:prSet/>
      <dgm:spPr/>
      <dgm:t>
        <a:bodyPr/>
        <a:lstStyle/>
        <a:p>
          <a:pPr>
            <a:lnSpc>
              <a:spcPct val="100000"/>
            </a:lnSpc>
          </a:pPr>
          <a:endParaRPr lang="en-US"/>
        </a:p>
      </dgm:t>
    </dgm:pt>
    <dgm:pt modelId="{02E76C7A-8690-4E69-860A-E671B7AEA2F4}" type="sibTrans" cxnId="{818F8733-4850-4D00-A5D7-7C5A4E695CFA}">
      <dgm:prSet/>
      <dgm:spPr/>
      <dgm:t>
        <a:bodyPr/>
        <a:lstStyle/>
        <a:p>
          <a:pPr>
            <a:lnSpc>
              <a:spcPct val="100000"/>
            </a:lnSpc>
          </a:pPr>
          <a:endParaRPr lang="en-US"/>
        </a:p>
      </dgm:t>
    </dgm:pt>
    <dgm:pt modelId="{D66C70CB-83A5-4B03-83AE-2D3B602D2B81}">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Reporting</a:t>
          </a:r>
          <a:r>
            <a:rPr lang="en-US" sz="1800" dirty="0" smtClean="0">
              <a:solidFill>
                <a:schemeClr val="tx1"/>
              </a:solidFill>
            </a:rPr>
            <a:t> </a:t>
          </a:r>
          <a:r>
            <a:rPr lang="en-US" sz="1800" dirty="0" smtClean="0">
              <a:solidFill>
                <a:schemeClr val="bg1"/>
              </a:solidFill>
            </a:rPr>
            <a:t>configuration</a:t>
          </a:r>
          <a:endParaRPr lang="en-US" sz="1800" dirty="0">
            <a:solidFill>
              <a:schemeClr val="bg1"/>
            </a:solidFill>
          </a:endParaRPr>
        </a:p>
      </dgm:t>
    </dgm:pt>
    <dgm:pt modelId="{0B71F86A-575E-4BEF-BE1E-2A6BFED6E8F5}" type="parTrans" cxnId="{C38204F4-F383-4102-8DFE-F387D5DC0EE8}">
      <dgm:prSet/>
      <dgm:spPr/>
      <dgm:t>
        <a:bodyPr/>
        <a:lstStyle/>
        <a:p>
          <a:pPr>
            <a:lnSpc>
              <a:spcPct val="100000"/>
            </a:lnSpc>
          </a:pPr>
          <a:endParaRPr lang="en-US"/>
        </a:p>
      </dgm:t>
    </dgm:pt>
    <dgm:pt modelId="{875D9BF9-0E4F-4D7E-A368-D07B8804C3F1}" type="sibTrans" cxnId="{C38204F4-F383-4102-8DFE-F387D5DC0EE8}">
      <dgm:prSet/>
      <dgm:spPr/>
      <dgm:t>
        <a:bodyPr/>
        <a:lstStyle/>
        <a:p>
          <a:pPr>
            <a:lnSpc>
              <a:spcPct val="100000"/>
            </a:lnSpc>
          </a:pPr>
          <a:endParaRPr lang="en-US"/>
        </a:p>
      </dgm:t>
    </dgm:pt>
    <dgm:pt modelId="{12951510-7924-46B6-A500-F7CB9222A6D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Overpayments</a:t>
          </a:r>
          <a:r>
            <a:rPr lang="en-US" sz="1800" dirty="0" smtClean="0">
              <a:solidFill>
                <a:schemeClr val="tx1"/>
              </a:solidFill>
            </a:rPr>
            <a:t> </a:t>
          </a:r>
          <a:r>
            <a:rPr lang="en-US" sz="1800" dirty="0" smtClean="0">
              <a:solidFill>
                <a:schemeClr val="bg1"/>
              </a:solidFill>
            </a:rPr>
            <a:t>/</a:t>
          </a:r>
          <a:r>
            <a:rPr lang="en-US" sz="1800" dirty="0" smtClean="0">
              <a:solidFill>
                <a:schemeClr val="tx1"/>
              </a:solidFill>
            </a:rPr>
            <a:t> </a:t>
          </a:r>
          <a:r>
            <a:rPr lang="en-US" sz="1800" dirty="0" smtClean="0">
              <a:solidFill>
                <a:schemeClr val="bg1"/>
              </a:solidFill>
            </a:rPr>
            <a:t>Underpayments</a:t>
          </a:r>
          <a:endParaRPr lang="en-US" sz="1800" dirty="0">
            <a:solidFill>
              <a:schemeClr val="bg1"/>
            </a:solidFill>
          </a:endParaRPr>
        </a:p>
      </dgm:t>
    </dgm:pt>
    <dgm:pt modelId="{58812299-3F2F-4408-9268-76237395D15C}" type="parTrans" cxnId="{281B3B6A-7672-48F2-911C-6EC262D4D556}">
      <dgm:prSet/>
      <dgm:spPr/>
      <dgm:t>
        <a:bodyPr/>
        <a:lstStyle/>
        <a:p>
          <a:pPr>
            <a:lnSpc>
              <a:spcPct val="100000"/>
            </a:lnSpc>
          </a:pPr>
          <a:endParaRPr lang="en-US"/>
        </a:p>
      </dgm:t>
    </dgm:pt>
    <dgm:pt modelId="{45BE6DAA-8EE7-44A4-BB21-187DCE7545F6}" type="sibTrans" cxnId="{281B3B6A-7672-48F2-911C-6EC262D4D556}">
      <dgm:prSet/>
      <dgm:spPr/>
      <dgm:t>
        <a:bodyPr/>
        <a:lstStyle/>
        <a:p>
          <a:pPr>
            <a:lnSpc>
              <a:spcPct val="100000"/>
            </a:lnSpc>
          </a:pPr>
          <a:endParaRPr lang="en-US"/>
        </a:p>
      </dgm:t>
    </dgm:pt>
    <dgm:pt modelId="{81241482-5667-4744-924D-10ACF57E8506}">
      <dgm:prSet phldrT="[Text]" custT="1"/>
      <dgm:spPr>
        <a:solidFill>
          <a:srgbClr val="F1AD02"/>
        </a:solidFill>
        <a:ln>
          <a:solidFill>
            <a:srgbClr val="F1AD02"/>
          </a:solidFill>
        </a:ln>
      </dgm:spPr>
      <dgm:t>
        <a:bodyPr/>
        <a:lstStyle/>
        <a:p>
          <a:pPr>
            <a:lnSpc>
              <a:spcPct val="100000"/>
            </a:lnSpc>
          </a:pPr>
          <a:r>
            <a:rPr lang="en-US" sz="1800" dirty="0" smtClean="0">
              <a:solidFill>
                <a:schemeClr val="tx1"/>
              </a:solidFill>
            </a:rPr>
            <a:t>Resource Test</a:t>
          </a:r>
          <a:endParaRPr lang="en-US" sz="1800" dirty="0">
            <a:solidFill>
              <a:schemeClr val="tx1"/>
            </a:solidFill>
          </a:endParaRPr>
        </a:p>
      </dgm:t>
    </dgm:pt>
    <dgm:pt modelId="{66835CC6-9846-4D0F-B8AA-2875D0DE5FF7}" type="parTrans" cxnId="{98D9FB22-5C41-4D33-85C9-3CE56FD99329}">
      <dgm:prSet/>
      <dgm:spPr/>
      <dgm:t>
        <a:bodyPr/>
        <a:lstStyle/>
        <a:p>
          <a:endParaRPr lang="en-US"/>
        </a:p>
      </dgm:t>
    </dgm:pt>
    <dgm:pt modelId="{936F1591-D15C-47CE-82DC-EDC214A51C99}" type="sibTrans" cxnId="{98D9FB22-5C41-4D33-85C9-3CE56FD99329}">
      <dgm:prSet/>
      <dgm:spPr/>
      <dgm:t>
        <a:bodyPr/>
        <a:lstStyle/>
        <a:p>
          <a:endParaRPr lang="en-US"/>
        </a:p>
      </dgm:t>
    </dgm:pt>
    <dgm:pt modelId="{EDCCFF79-375D-4B38-8E7F-894A5350F16B}">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CSRA Determination</a:t>
          </a:r>
          <a:endParaRPr lang="en-US" sz="1800" dirty="0">
            <a:solidFill>
              <a:schemeClr val="bg1"/>
            </a:solidFill>
          </a:endParaRPr>
        </a:p>
      </dgm:t>
    </dgm:pt>
    <dgm:pt modelId="{12F4C3E2-51E7-4090-8AFF-05BC1FAC9506}" type="parTrans" cxnId="{67763CAA-9601-4BF4-ADEF-574DD895240F}">
      <dgm:prSet/>
      <dgm:spPr/>
    </dgm:pt>
    <dgm:pt modelId="{8BD9A4B6-A5DC-496C-BBBB-7514DCF92264}" type="sibTrans" cxnId="{67763CAA-9601-4BF4-ADEF-574DD895240F}">
      <dgm:prSet/>
      <dgm:spPr/>
    </dgm:pt>
    <dgm:pt modelId="{DC815A8D-2E79-458C-9CF8-49120F476133}" type="pres">
      <dgm:prSet presAssocID="{2C938C3A-A773-44F1-9B2A-A02FF62F6D7C}" presName="linear" presStyleCnt="0">
        <dgm:presLayoutVars>
          <dgm:dir/>
          <dgm:animLvl val="lvl"/>
          <dgm:resizeHandles val="exact"/>
        </dgm:presLayoutVars>
      </dgm:prSet>
      <dgm:spPr/>
      <dgm:t>
        <a:bodyPr/>
        <a:lstStyle/>
        <a:p>
          <a:endParaRPr lang="en-US"/>
        </a:p>
      </dgm:t>
    </dgm:pt>
    <dgm:pt modelId="{958EA315-2859-4995-A27C-80A01B25E029}" type="pres">
      <dgm:prSet presAssocID="{823B84A6-20CE-4F34-9CBE-EB907C4D60CC}" presName="parentLin" presStyleCnt="0"/>
      <dgm:spPr/>
      <dgm:t>
        <a:bodyPr/>
        <a:lstStyle/>
        <a:p>
          <a:endParaRPr lang="en-US"/>
        </a:p>
      </dgm:t>
    </dgm:pt>
    <dgm:pt modelId="{B768B5B0-FFC0-4554-9077-6284756AE95C}" type="pres">
      <dgm:prSet presAssocID="{823B84A6-20CE-4F34-9CBE-EB907C4D60CC}" presName="parentLeftMargin" presStyleLbl="node1" presStyleIdx="0" presStyleCnt="6"/>
      <dgm:spPr/>
      <dgm:t>
        <a:bodyPr/>
        <a:lstStyle/>
        <a:p>
          <a:endParaRPr lang="en-US"/>
        </a:p>
      </dgm:t>
    </dgm:pt>
    <dgm:pt modelId="{5F144766-DC91-4584-9934-3747FB241677}" type="pres">
      <dgm:prSet presAssocID="{823B84A6-20CE-4F34-9CBE-EB907C4D60CC}" presName="parentText" presStyleLbl="node1" presStyleIdx="0" presStyleCnt="6">
        <dgm:presLayoutVars>
          <dgm:chMax val="0"/>
          <dgm:bulletEnabled val="1"/>
        </dgm:presLayoutVars>
      </dgm:prSet>
      <dgm:spPr/>
      <dgm:t>
        <a:bodyPr/>
        <a:lstStyle/>
        <a:p>
          <a:endParaRPr lang="en-US"/>
        </a:p>
      </dgm:t>
    </dgm:pt>
    <dgm:pt modelId="{7A52B1B7-FA5D-4C8F-AA80-806F0339C078}" type="pres">
      <dgm:prSet presAssocID="{823B84A6-20CE-4F34-9CBE-EB907C4D60CC}" presName="negativeSpace" presStyleCnt="0"/>
      <dgm:spPr/>
      <dgm:t>
        <a:bodyPr/>
        <a:lstStyle/>
        <a:p>
          <a:endParaRPr lang="en-US"/>
        </a:p>
      </dgm:t>
    </dgm:pt>
    <dgm:pt modelId="{1719911E-85CB-4364-BE57-FCCA96AA996A}" type="pres">
      <dgm:prSet presAssocID="{823B84A6-20CE-4F34-9CBE-EB907C4D60CC}" presName="childText" presStyleLbl="conFgAcc1" presStyleIdx="0" presStyleCnt="6">
        <dgm:presLayoutVars>
          <dgm:bulletEnabled val="1"/>
        </dgm:presLayoutVars>
      </dgm:prSet>
      <dgm:spPr>
        <a:noFill/>
        <a:ln>
          <a:solidFill>
            <a:srgbClr val="002569"/>
          </a:solidFill>
        </a:ln>
      </dgm:spPr>
      <dgm:t>
        <a:bodyPr/>
        <a:lstStyle/>
        <a:p>
          <a:endParaRPr lang="en-US"/>
        </a:p>
      </dgm:t>
    </dgm:pt>
    <dgm:pt modelId="{DF25D5E7-B1DE-4958-99DD-AF8C1A79AB76}" type="pres">
      <dgm:prSet presAssocID="{BBFE98A3-52A2-434F-ABDC-05AA172A2DC0}" presName="spaceBetweenRectangles" presStyleCnt="0"/>
      <dgm:spPr/>
      <dgm:t>
        <a:bodyPr/>
        <a:lstStyle/>
        <a:p>
          <a:endParaRPr lang="en-US"/>
        </a:p>
      </dgm:t>
    </dgm:pt>
    <dgm:pt modelId="{511AA467-8634-4728-AB3C-C9E2E6455446}" type="pres">
      <dgm:prSet presAssocID="{D66C70CB-83A5-4B03-83AE-2D3B602D2B81}" presName="parentLin" presStyleCnt="0"/>
      <dgm:spPr/>
      <dgm:t>
        <a:bodyPr/>
        <a:lstStyle/>
        <a:p>
          <a:endParaRPr lang="en-US"/>
        </a:p>
      </dgm:t>
    </dgm:pt>
    <dgm:pt modelId="{553503F8-92D1-474D-89A2-AC1B07539575}" type="pres">
      <dgm:prSet presAssocID="{D66C70CB-83A5-4B03-83AE-2D3B602D2B81}" presName="parentLeftMargin" presStyleLbl="node1" presStyleIdx="0" presStyleCnt="6"/>
      <dgm:spPr/>
      <dgm:t>
        <a:bodyPr/>
        <a:lstStyle/>
        <a:p>
          <a:endParaRPr lang="en-US"/>
        </a:p>
      </dgm:t>
    </dgm:pt>
    <dgm:pt modelId="{5EB8486B-1341-41C0-BB88-AD00AAEBAF45}" type="pres">
      <dgm:prSet presAssocID="{D66C70CB-83A5-4B03-83AE-2D3B602D2B81}" presName="parentText" presStyleLbl="node1" presStyleIdx="1" presStyleCnt="6">
        <dgm:presLayoutVars>
          <dgm:chMax val="0"/>
          <dgm:bulletEnabled val="1"/>
        </dgm:presLayoutVars>
      </dgm:prSet>
      <dgm:spPr/>
      <dgm:t>
        <a:bodyPr/>
        <a:lstStyle/>
        <a:p>
          <a:endParaRPr lang="en-US"/>
        </a:p>
      </dgm:t>
    </dgm:pt>
    <dgm:pt modelId="{F94303C8-1FDA-42BC-8A0B-B0A267BDC8EC}" type="pres">
      <dgm:prSet presAssocID="{D66C70CB-83A5-4B03-83AE-2D3B602D2B81}" presName="negativeSpace" presStyleCnt="0"/>
      <dgm:spPr/>
      <dgm:t>
        <a:bodyPr/>
        <a:lstStyle/>
        <a:p>
          <a:endParaRPr lang="en-US"/>
        </a:p>
      </dgm:t>
    </dgm:pt>
    <dgm:pt modelId="{3848DA2C-4DC4-494C-B4E5-ED133BCAF058}" type="pres">
      <dgm:prSet presAssocID="{D66C70CB-83A5-4B03-83AE-2D3B602D2B81}" presName="childText" presStyleLbl="conFgAcc1" presStyleIdx="1" presStyleCnt="6">
        <dgm:presLayoutVars>
          <dgm:bulletEnabled val="1"/>
        </dgm:presLayoutVars>
      </dgm:prSet>
      <dgm:spPr>
        <a:noFill/>
        <a:ln>
          <a:solidFill>
            <a:srgbClr val="002569"/>
          </a:solidFill>
        </a:ln>
      </dgm:spPr>
      <dgm:t>
        <a:bodyPr/>
        <a:lstStyle/>
        <a:p>
          <a:endParaRPr lang="en-US"/>
        </a:p>
      </dgm:t>
    </dgm:pt>
    <dgm:pt modelId="{A4617AC3-4CD2-454A-A003-2072FAC55DE5}" type="pres">
      <dgm:prSet presAssocID="{875D9BF9-0E4F-4D7E-A368-D07B8804C3F1}" presName="spaceBetweenRectangles" presStyleCnt="0"/>
      <dgm:spPr/>
      <dgm:t>
        <a:bodyPr/>
        <a:lstStyle/>
        <a:p>
          <a:endParaRPr lang="en-US"/>
        </a:p>
      </dgm:t>
    </dgm:pt>
    <dgm:pt modelId="{C8CC61F7-1206-4A38-8F30-501C52B08641}" type="pres">
      <dgm:prSet presAssocID="{81241482-5667-4744-924D-10ACF57E8506}" presName="parentLin" presStyleCnt="0"/>
      <dgm:spPr/>
    </dgm:pt>
    <dgm:pt modelId="{506715CE-F915-4241-B88F-81D6D2093F83}" type="pres">
      <dgm:prSet presAssocID="{81241482-5667-4744-924D-10ACF57E8506}" presName="parentLeftMargin" presStyleLbl="node1" presStyleIdx="1" presStyleCnt="6"/>
      <dgm:spPr/>
      <dgm:t>
        <a:bodyPr/>
        <a:lstStyle/>
        <a:p>
          <a:endParaRPr lang="en-US"/>
        </a:p>
      </dgm:t>
    </dgm:pt>
    <dgm:pt modelId="{E4A04635-CF47-464A-BFF3-E15AFB8ED8A4}" type="pres">
      <dgm:prSet presAssocID="{81241482-5667-4744-924D-10ACF57E8506}" presName="parentText" presStyleLbl="node1" presStyleIdx="2" presStyleCnt="6">
        <dgm:presLayoutVars>
          <dgm:chMax val="0"/>
          <dgm:bulletEnabled val="1"/>
        </dgm:presLayoutVars>
      </dgm:prSet>
      <dgm:spPr/>
      <dgm:t>
        <a:bodyPr/>
        <a:lstStyle/>
        <a:p>
          <a:endParaRPr lang="en-US"/>
        </a:p>
      </dgm:t>
    </dgm:pt>
    <dgm:pt modelId="{C6FD9245-94F3-42E9-B3DF-5CD71B115907}" type="pres">
      <dgm:prSet presAssocID="{81241482-5667-4744-924D-10ACF57E8506}" presName="negativeSpace" presStyleCnt="0"/>
      <dgm:spPr/>
    </dgm:pt>
    <dgm:pt modelId="{FD5F97C8-46F6-42BE-A735-606AB939EFF4}" type="pres">
      <dgm:prSet presAssocID="{81241482-5667-4744-924D-10ACF57E8506}" presName="childText" presStyleLbl="conFgAcc1" presStyleIdx="2" presStyleCnt="6">
        <dgm:presLayoutVars>
          <dgm:bulletEnabled val="1"/>
        </dgm:presLayoutVars>
      </dgm:prSet>
      <dgm:spPr>
        <a:ln>
          <a:solidFill>
            <a:srgbClr val="F1AD02"/>
          </a:solidFill>
        </a:ln>
      </dgm:spPr>
      <dgm:t>
        <a:bodyPr/>
        <a:lstStyle/>
        <a:p>
          <a:endParaRPr lang="en-US"/>
        </a:p>
      </dgm:t>
    </dgm:pt>
    <dgm:pt modelId="{F01A7921-B123-4546-8056-59C18B0F7722}" type="pres">
      <dgm:prSet presAssocID="{936F1591-D15C-47CE-82DC-EDC214A51C99}" presName="spaceBetweenRectangles" presStyleCnt="0"/>
      <dgm:spPr/>
    </dgm:pt>
    <dgm:pt modelId="{DCA57BB4-138C-4E60-A2E4-1E893E3866BB}" type="pres">
      <dgm:prSet presAssocID="{EDCCFF79-375D-4B38-8E7F-894A5350F16B}" presName="parentLin" presStyleCnt="0"/>
      <dgm:spPr/>
    </dgm:pt>
    <dgm:pt modelId="{543B383D-F273-49D1-A64B-037BB7B8F157}" type="pres">
      <dgm:prSet presAssocID="{EDCCFF79-375D-4B38-8E7F-894A5350F16B}" presName="parentLeftMargin" presStyleLbl="node1" presStyleIdx="2" presStyleCnt="6"/>
      <dgm:spPr/>
      <dgm:t>
        <a:bodyPr/>
        <a:lstStyle/>
        <a:p>
          <a:endParaRPr lang="en-US"/>
        </a:p>
      </dgm:t>
    </dgm:pt>
    <dgm:pt modelId="{7FB4B333-296F-4A2F-A094-63A118D6675D}" type="pres">
      <dgm:prSet presAssocID="{EDCCFF79-375D-4B38-8E7F-894A5350F16B}" presName="parentText" presStyleLbl="node1" presStyleIdx="3" presStyleCnt="6">
        <dgm:presLayoutVars>
          <dgm:chMax val="0"/>
          <dgm:bulletEnabled val="1"/>
        </dgm:presLayoutVars>
      </dgm:prSet>
      <dgm:spPr/>
      <dgm:t>
        <a:bodyPr/>
        <a:lstStyle/>
        <a:p>
          <a:endParaRPr lang="en-US"/>
        </a:p>
      </dgm:t>
    </dgm:pt>
    <dgm:pt modelId="{E1715FF2-0C8D-45C2-971A-97A3853D4C4F}" type="pres">
      <dgm:prSet presAssocID="{EDCCFF79-375D-4B38-8E7F-894A5350F16B}" presName="negativeSpace" presStyleCnt="0"/>
      <dgm:spPr/>
    </dgm:pt>
    <dgm:pt modelId="{D1B186B0-6A38-4AC9-8ADA-61D3B4639616}" type="pres">
      <dgm:prSet presAssocID="{EDCCFF79-375D-4B38-8E7F-894A5350F16B}" presName="childText" presStyleLbl="conFgAcc1" presStyleIdx="3" presStyleCnt="6">
        <dgm:presLayoutVars>
          <dgm:bulletEnabled val="1"/>
        </dgm:presLayoutVars>
      </dgm:prSet>
      <dgm:spPr>
        <a:ln>
          <a:solidFill>
            <a:srgbClr val="002569"/>
          </a:solidFill>
        </a:ln>
      </dgm:spPr>
      <dgm:t>
        <a:bodyPr/>
        <a:lstStyle/>
        <a:p>
          <a:endParaRPr lang="en-US"/>
        </a:p>
      </dgm:t>
    </dgm:pt>
    <dgm:pt modelId="{4A22633C-6475-4AA8-BAA4-26BBE20DC434}" type="pres">
      <dgm:prSet presAssocID="{8BD9A4B6-A5DC-496C-BBBB-7514DCF92264}" presName="spaceBetweenRectangles" presStyleCnt="0"/>
      <dgm:spPr/>
    </dgm:pt>
    <dgm:pt modelId="{A9306D51-3436-4844-83DE-3209EB05CCF3}" type="pres">
      <dgm:prSet presAssocID="{DE480B50-EB00-4AD5-AB14-85CBF62CC1AE}" presName="parentLin" presStyleCnt="0"/>
      <dgm:spPr/>
      <dgm:t>
        <a:bodyPr/>
        <a:lstStyle/>
        <a:p>
          <a:endParaRPr lang="en-US"/>
        </a:p>
      </dgm:t>
    </dgm:pt>
    <dgm:pt modelId="{EB03E6F8-61C9-4D87-93E4-6BDD41EC4545}" type="pres">
      <dgm:prSet presAssocID="{DE480B50-EB00-4AD5-AB14-85CBF62CC1AE}" presName="parentLeftMargin" presStyleLbl="node1" presStyleIdx="3" presStyleCnt="6"/>
      <dgm:spPr/>
      <dgm:t>
        <a:bodyPr/>
        <a:lstStyle/>
        <a:p>
          <a:endParaRPr lang="en-US"/>
        </a:p>
      </dgm:t>
    </dgm:pt>
    <dgm:pt modelId="{CD2B1CC9-ADE6-44AA-A424-19804757F6C3}" type="pres">
      <dgm:prSet presAssocID="{DE480B50-EB00-4AD5-AB14-85CBF62CC1AE}" presName="parentText" presStyleLbl="node1" presStyleIdx="4" presStyleCnt="6">
        <dgm:presLayoutVars>
          <dgm:chMax val="0"/>
          <dgm:bulletEnabled val="1"/>
        </dgm:presLayoutVars>
      </dgm:prSet>
      <dgm:spPr/>
      <dgm:t>
        <a:bodyPr/>
        <a:lstStyle/>
        <a:p>
          <a:endParaRPr lang="en-US"/>
        </a:p>
      </dgm:t>
    </dgm:pt>
    <dgm:pt modelId="{70004354-2D78-475F-8DA0-E51B0DDB0ADE}" type="pres">
      <dgm:prSet presAssocID="{DE480B50-EB00-4AD5-AB14-85CBF62CC1AE}" presName="negativeSpace" presStyleCnt="0"/>
      <dgm:spPr/>
      <dgm:t>
        <a:bodyPr/>
        <a:lstStyle/>
        <a:p>
          <a:endParaRPr lang="en-US"/>
        </a:p>
      </dgm:t>
    </dgm:pt>
    <dgm:pt modelId="{EDF1ED2B-7CCA-43C8-A8E0-6DA60EBAC681}" type="pres">
      <dgm:prSet presAssocID="{DE480B50-EB00-4AD5-AB14-85CBF62CC1AE}" presName="childText" presStyleLbl="conFgAcc1" presStyleIdx="4" presStyleCnt="6">
        <dgm:presLayoutVars>
          <dgm:bulletEnabled val="1"/>
        </dgm:presLayoutVars>
      </dgm:prSet>
      <dgm:spPr>
        <a:noFill/>
        <a:ln>
          <a:solidFill>
            <a:srgbClr val="002569"/>
          </a:solidFill>
        </a:ln>
      </dgm:spPr>
      <dgm:t>
        <a:bodyPr/>
        <a:lstStyle/>
        <a:p>
          <a:endParaRPr lang="en-US"/>
        </a:p>
      </dgm:t>
    </dgm:pt>
    <dgm:pt modelId="{0567D31B-7D86-45F8-AB0E-D745A87D61FD}" type="pres">
      <dgm:prSet presAssocID="{02E76C7A-8690-4E69-860A-E671B7AEA2F4}" presName="spaceBetweenRectangles" presStyleCnt="0"/>
      <dgm:spPr/>
      <dgm:t>
        <a:bodyPr/>
        <a:lstStyle/>
        <a:p>
          <a:endParaRPr lang="en-US"/>
        </a:p>
      </dgm:t>
    </dgm:pt>
    <dgm:pt modelId="{5AE58BE0-469A-4AEC-9421-C857A2AED8BB}" type="pres">
      <dgm:prSet presAssocID="{12951510-7924-46B6-A500-F7CB9222A6DC}" presName="parentLin" presStyleCnt="0"/>
      <dgm:spPr/>
      <dgm:t>
        <a:bodyPr/>
        <a:lstStyle/>
        <a:p>
          <a:endParaRPr lang="en-US"/>
        </a:p>
      </dgm:t>
    </dgm:pt>
    <dgm:pt modelId="{D2808AC4-C03C-4FD0-828E-A3DBF6415DE8}" type="pres">
      <dgm:prSet presAssocID="{12951510-7924-46B6-A500-F7CB9222A6DC}" presName="parentLeftMargin" presStyleLbl="node1" presStyleIdx="4" presStyleCnt="6"/>
      <dgm:spPr/>
      <dgm:t>
        <a:bodyPr/>
        <a:lstStyle/>
        <a:p>
          <a:endParaRPr lang="en-US"/>
        </a:p>
      </dgm:t>
    </dgm:pt>
    <dgm:pt modelId="{C97A7970-30E7-4406-951B-6E17692FF5AB}" type="pres">
      <dgm:prSet presAssocID="{12951510-7924-46B6-A500-F7CB9222A6DC}" presName="parentText" presStyleLbl="node1" presStyleIdx="5" presStyleCnt="6">
        <dgm:presLayoutVars>
          <dgm:chMax val="0"/>
          <dgm:bulletEnabled val="1"/>
        </dgm:presLayoutVars>
      </dgm:prSet>
      <dgm:spPr/>
      <dgm:t>
        <a:bodyPr/>
        <a:lstStyle/>
        <a:p>
          <a:endParaRPr lang="en-US"/>
        </a:p>
      </dgm:t>
    </dgm:pt>
    <dgm:pt modelId="{C41DDBE8-23C4-4E45-BB01-3231214D7B29}" type="pres">
      <dgm:prSet presAssocID="{12951510-7924-46B6-A500-F7CB9222A6DC}" presName="negativeSpace" presStyleCnt="0"/>
      <dgm:spPr/>
      <dgm:t>
        <a:bodyPr/>
        <a:lstStyle/>
        <a:p>
          <a:endParaRPr lang="en-US"/>
        </a:p>
      </dgm:t>
    </dgm:pt>
    <dgm:pt modelId="{ACAD7370-744B-4C21-BC8E-A168FC86B6FD}" type="pres">
      <dgm:prSet presAssocID="{12951510-7924-46B6-A500-F7CB9222A6DC}" presName="childText" presStyleLbl="conFgAcc1" presStyleIdx="5" presStyleCnt="6">
        <dgm:presLayoutVars>
          <dgm:bulletEnabled val="1"/>
        </dgm:presLayoutVars>
      </dgm:prSet>
      <dgm:spPr>
        <a:noFill/>
        <a:ln>
          <a:solidFill>
            <a:srgbClr val="002569"/>
          </a:solidFill>
        </a:ln>
      </dgm:spPr>
      <dgm:t>
        <a:bodyPr/>
        <a:lstStyle/>
        <a:p>
          <a:endParaRPr lang="en-US"/>
        </a:p>
      </dgm:t>
    </dgm:pt>
  </dgm:ptLst>
  <dgm:cxnLst>
    <dgm:cxn modelId="{281B3B6A-7672-48F2-911C-6EC262D4D556}" srcId="{2C938C3A-A773-44F1-9B2A-A02FF62F6D7C}" destId="{12951510-7924-46B6-A500-F7CB9222A6DC}" srcOrd="5" destOrd="0" parTransId="{58812299-3F2F-4408-9268-76237395D15C}" sibTransId="{45BE6DAA-8EE7-44A4-BB21-187DCE7545F6}"/>
    <dgm:cxn modelId="{6BD30E5A-66C4-4DA3-A6E7-D654D38006E2}" srcId="{2C938C3A-A773-44F1-9B2A-A02FF62F6D7C}" destId="{823B84A6-20CE-4F34-9CBE-EB907C4D60CC}" srcOrd="0" destOrd="0" parTransId="{59A7A8EA-1431-451C-9A62-3AC68A032F3E}" sibTransId="{BBFE98A3-52A2-434F-ABDC-05AA172A2DC0}"/>
    <dgm:cxn modelId="{A37CB0DD-8231-4B3C-A08D-29486904912F}" type="presOf" srcId="{12951510-7924-46B6-A500-F7CB9222A6DC}" destId="{D2808AC4-C03C-4FD0-828E-A3DBF6415DE8}" srcOrd="0" destOrd="0" presId="urn:microsoft.com/office/officeart/2005/8/layout/list1"/>
    <dgm:cxn modelId="{0F1485FB-F3D5-409D-9C8C-541C1DD174D9}" type="presOf" srcId="{DE480B50-EB00-4AD5-AB14-85CBF62CC1AE}" destId="{EB03E6F8-61C9-4D87-93E4-6BDD41EC4545}" srcOrd="0" destOrd="0" presId="urn:microsoft.com/office/officeart/2005/8/layout/list1"/>
    <dgm:cxn modelId="{2E3BE25A-2D46-466A-A05F-A16C7C480086}" type="presOf" srcId="{D66C70CB-83A5-4B03-83AE-2D3B602D2B81}" destId="{553503F8-92D1-474D-89A2-AC1B07539575}" srcOrd="0" destOrd="0" presId="urn:microsoft.com/office/officeart/2005/8/layout/list1"/>
    <dgm:cxn modelId="{3F409DD4-4264-4650-83FF-333FD2DA8BAA}" type="presOf" srcId="{D66C70CB-83A5-4B03-83AE-2D3B602D2B81}" destId="{5EB8486B-1341-41C0-BB88-AD00AAEBAF45}" srcOrd="1" destOrd="0" presId="urn:microsoft.com/office/officeart/2005/8/layout/list1"/>
    <dgm:cxn modelId="{A67578DC-DB7C-412B-BC4E-56CFBC71CB57}" type="presOf" srcId="{12951510-7924-46B6-A500-F7CB9222A6DC}" destId="{C97A7970-30E7-4406-951B-6E17692FF5AB}" srcOrd="1" destOrd="0" presId="urn:microsoft.com/office/officeart/2005/8/layout/list1"/>
    <dgm:cxn modelId="{0181BCE7-D04B-4F0B-8DD5-734258E7B032}" type="presOf" srcId="{81241482-5667-4744-924D-10ACF57E8506}" destId="{506715CE-F915-4241-B88F-81D6D2093F83}" srcOrd="0" destOrd="0" presId="urn:microsoft.com/office/officeart/2005/8/layout/list1"/>
    <dgm:cxn modelId="{128E5322-878A-4763-9B8F-E8C8AD9E4399}" type="presOf" srcId="{DE480B50-EB00-4AD5-AB14-85CBF62CC1AE}" destId="{CD2B1CC9-ADE6-44AA-A424-19804757F6C3}" srcOrd="1" destOrd="0" presId="urn:microsoft.com/office/officeart/2005/8/layout/list1"/>
    <dgm:cxn modelId="{51736019-12B3-420A-9F71-C858E8A39AD1}" type="presOf" srcId="{EDCCFF79-375D-4B38-8E7F-894A5350F16B}" destId="{7FB4B333-296F-4A2F-A094-63A118D6675D}" srcOrd="1" destOrd="0" presId="urn:microsoft.com/office/officeart/2005/8/layout/list1"/>
    <dgm:cxn modelId="{A030C2F1-777E-4B25-8B40-4E212C331D61}" type="presOf" srcId="{EDCCFF79-375D-4B38-8E7F-894A5350F16B}" destId="{543B383D-F273-49D1-A64B-037BB7B8F157}" srcOrd="0" destOrd="0" presId="urn:microsoft.com/office/officeart/2005/8/layout/list1"/>
    <dgm:cxn modelId="{C38204F4-F383-4102-8DFE-F387D5DC0EE8}" srcId="{2C938C3A-A773-44F1-9B2A-A02FF62F6D7C}" destId="{D66C70CB-83A5-4B03-83AE-2D3B602D2B81}" srcOrd="1" destOrd="0" parTransId="{0B71F86A-575E-4BEF-BE1E-2A6BFED6E8F5}" sibTransId="{875D9BF9-0E4F-4D7E-A368-D07B8804C3F1}"/>
    <dgm:cxn modelId="{045123C5-EEFF-45EC-96BE-CB1F57C17A7B}" type="presOf" srcId="{823B84A6-20CE-4F34-9CBE-EB907C4D60CC}" destId="{5F144766-DC91-4584-9934-3747FB241677}" srcOrd="1" destOrd="0" presId="urn:microsoft.com/office/officeart/2005/8/layout/list1"/>
    <dgm:cxn modelId="{6088993D-EF25-442E-823E-BB03E2A389DC}" type="presOf" srcId="{823B84A6-20CE-4F34-9CBE-EB907C4D60CC}" destId="{B768B5B0-FFC0-4554-9077-6284756AE95C}" srcOrd="0" destOrd="0" presId="urn:microsoft.com/office/officeart/2005/8/layout/list1"/>
    <dgm:cxn modelId="{CB498A58-CEB6-46DF-A740-897C349DB599}" type="presOf" srcId="{81241482-5667-4744-924D-10ACF57E8506}" destId="{E4A04635-CF47-464A-BFF3-E15AFB8ED8A4}" srcOrd="1" destOrd="0" presId="urn:microsoft.com/office/officeart/2005/8/layout/list1"/>
    <dgm:cxn modelId="{98D9FB22-5C41-4D33-85C9-3CE56FD99329}" srcId="{2C938C3A-A773-44F1-9B2A-A02FF62F6D7C}" destId="{81241482-5667-4744-924D-10ACF57E8506}" srcOrd="2" destOrd="0" parTransId="{66835CC6-9846-4D0F-B8AA-2875D0DE5FF7}" sibTransId="{936F1591-D15C-47CE-82DC-EDC214A51C99}"/>
    <dgm:cxn modelId="{67763CAA-9601-4BF4-ADEF-574DD895240F}" srcId="{2C938C3A-A773-44F1-9B2A-A02FF62F6D7C}" destId="{EDCCFF79-375D-4B38-8E7F-894A5350F16B}" srcOrd="3" destOrd="0" parTransId="{12F4C3E2-51E7-4090-8AFF-05BC1FAC9506}" sibTransId="{8BD9A4B6-A5DC-496C-BBBB-7514DCF92264}"/>
    <dgm:cxn modelId="{818F8733-4850-4D00-A5D7-7C5A4E695CFA}" srcId="{2C938C3A-A773-44F1-9B2A-A02FF62F6D7C}" destId="{DE480B50-EB00-4AD5-AB14-85CBF62CC1AE}" srcOrd="4" destOrd="0" parTransId="{86291278-04D9-4DF4-81FD-A889B31283F5}" sibTransId="{02E76C7A-8690-4E69-860A-E671B7AEA2F4}"/>
    <dgm:cxn modelId="{A8FE365A-6075-4DAF-97CF-B0658862170C}" type="presOf" srcId="{2C938C3A-A773-44F1-9B2A-A02FF62F6D7C}" destId="{DC815A8D-2E79-458C-9CF8-49120F476133}" srcOrd="0" destOrd="0" presId="urn:microsoft.com/office/officeart/2005/8/layout/list1"/>
    <dgm:cxn modelId="{DEE81C42-B76E-4E36-A314-4697E9C8D629}" type="presParOf" srcId="{DC815A8D-2E79-458C-9CF8-49120F476133}" destId="{958EA315-2859-4995-A27C-80A01B25E029}" srcOrd="0" destOrd="0" presId="urn:microsoft.com/office/officeart/2005/8/layout/list1"/>
    <dgm:cxn modelId="{F2BA54AD-B12C-42C8-BA96-B09DE7036BF1}" type="presParOf" srcId="{958EA315-2859-4995-A27C-80A01B25E029}" destId="{B768B5B0-FFC0-4554-9077-6284756AE95C}" srcOrd="0" destOrd="0" presId="urn:microsoft.com/office/officeart/2005/8/layout/list1"/>
    <dgm:cxn modelId="{89D793A1-05BF-4155-83B1-2A8A46479A2A}" type="presParOf" srcId="{958EA315-2859-4995-A27C-80A01B25E029}" destId="{5F144766-DC91-4584-9934-3747FB241677}" srcOrd="1" destOrd="0" presId="urn:microsoft.com/office/officeart/2005/8/layout/list1"/>
    <dgm:cxn modelId="{A3C6CE13-F766-43E7-A547-8152D2D4295C}" type="presParOf" srcId="{DC815A8D-2E79-458C-9CF8-49120F476133}" destId="{7A52B1B7-FA5D-4C8F-AA80-806F0339C078}" srcOrd="1" destOrd="0" presId="urn:microsoft.com/office/officeart/2005/8/layout/list1"/>
    <dgm:cxn modelId="{4C664E02-18BA-479D-BA61-52ED38EBC3E0}" type="presParOf" srcId="{DC815A8D-2E79-458C-9CF8-49120F476133}" destId="{1719911E-85CB-4364-BE57-FCCA96AA996A}" srcOrd="2" destOrd="0" presId="urn:microsoft.com/office/officeart/2005/8/layout/list1"/>
    <dgm:cxn modelId="{C37442E4-6413-4EB4-B265-7072AB7F6931}" type="presParOf" srcId="{DC815A8D-2E79-458C-9CF8-49120F476133}" destId="{DF25D5E7-B1DE-4958-99DD-AF8C1A79AB76}" srcOrd="3" destOrd="0" presId="urn:microsoft.com/office/officeart/2005/8/layout/list1"/>
    <dgm:cxn modelId="{38267586-1DC9-4DE0-8823-17B6CA06A8D8}" type="presParOf" srcId="{DC815A8D-2E79-458C-9CF8-49120F476133}" destId="{511AA467-8634-4728-AB3C-C9E2E6455446}" srcOrd="4" destOrd="0" presId="urn:microsoft.com/office/officeart/2005/8/layout/list1"/>
    <dgm:cxn modelId="{972F9C14-4C73-473E-BB36-D578DF6259D1}" type="presParOf" srcId="{511AA467-8634-4728-AB3C-C9E2E6455446}" destId="{553503F8-92D1-474D-89A2-AC1B07539575}" srcOrd="0" destOrd="0" presId="urn:microsoft.com/office/officeart/2005/8/layout/list1"/>
    <dgm:cxn modelId="{52799DC9-581A-4DE0-96C6-AE9FCAA73310}" type="presParOf" srcId="{511AA467-8634-4728-AB3C-C9E2E6455446}" destId="{5EB8486B-1341-41C0-BB88-AD00AAEBAF45}" srcOrd="1" destOrd="0" presId="urn:microsoft.com/office/officeart/2005/8/layout/list1"/>
    <dgm:cxn modelId="{FE902DFF-DFCA-4CA5-A268-E46D2AF0E1C5}" type="presParOf" srcId="{DC815A8D-2E79-458C-9CF8-49120F476133}" destId="{F94303C8-1FDA-42BC-8A0B-B0A267BDC8EC}" srcOrd="5" destOrd="0" presId="urn:microsoft.com/office/officeart/2005/8/layout/list1"/>
    <dgm:cxn modelId="{5EB449CD-7705-4D2A-B51F-B5D0577C04FA}" type="presParOf" srcId="{DC815A8D-2E79-458C-9CF8-49120F476133}" destId="{3848DA2C-4DC4-494C-B4E5-ED133BCAF058}" srcOrd="6" destOrd="0" presId="urn:microsoft.com/office/officeart/2005/8/layout/list1"/>
    <dgm:cxn modelId="{8EE1CCE7-90BA-41E8-B361-2213B356F608}" type="presParOf" srcId="{DC815A8D-2E79-458C-9CF8-49120F476133}" destId="{A4617AC3-4CD2-454A-A003-2072FAC55DE5}" srcOrd="7" destOrd="0" presId="urn:microsoft.com/office/officeart/2005/8/layout/list1"/>
    <dgm:cxn modelId="{752117AE-C48D-4D20-BCE9-22B37764D3D5}" type="presParOf" srcId="{DC815A8D-2E79-458C-9CF8-49120F476133}" destId="{C8CC61F7-1206-4A38-8F30-501C52B08641}" srcOrd="8" destOrd="0" presId="urn:microsoft.com/office/officeart/2005/8/layout/list1"/>
    <dgm:cxn modelId="{DDB017B0-96B6-4043-806C-56E1DA354043}" type="presParOf" srcId="{C8CC61F7-1206-4A38-8F30-501C52B08641}" destId="{506715CE-F915-4241-B88F-81D6D2093F83}" srcOrd="0" destOrd="0" presId="urn:microsoft.com/office/officeart/2005/8/layout/list1"/>
    <dgm:cxn modelId="{F68430D5-98C7-4CB9-AE58-C6B4B896ABF9}" type="presParOf" srcId="{C8CC61F7-1206-4A38-8F30-501C52B08641}" destId="{E4A04635-CF47-464A-BFF3-E15AFB8ED8A4}" srcOrd="1" destOrd="0" presId="urn:microsoft.com/office/officeart/2005/8/layout/list1"/>
    <dgm:cxn modelId="{F1E7A05C-DF07-4F81-B991-B7153784A25F}" type="presParOf" srcId="{DC815A8D-2E79-458C-9CF8-49120F476133}" destId="{C6FD9245-94F3-42E9-B3DF-5CD71B115907}" srcOrd="9" destOrd="0" presId="urn:microsoft.com/office/officeart/2005/8/layout/list1"/>
    <dgm:cxn modelId="{C35A78EE-67D5-4061-88D5-336415E0BDD8}" type="presParOf" srcId="{DC815A8D-2E79-458C-9CF8-49120F476133}" destId="{FD5F97C8-46F6-42BE-A735-606AB939EFF4}" srcOrd="10" destOrd="0" presId="urn:microsoft.com/office/officeart/2005/8/layout/list1"/>
    <dgm:cxn modelId="{56B50A3F-02BB-4217-B2CA-866353712A89}" type="presParOf" srcId="{DC815A8D-2E79-458C-9CF8-49120F476133}" destId="{F01A7921-B123-4546-8056-59C18B0F7722}" srcOrd="11" destOrd="0" presId="urn:microsoft.com/office/officeart/2005/8/layout/list1"/>
    <dgm:cxn modelId="{67777EA6-7E42-44B8-AEC2-4FEACFEFA05A}" type="presParOf" srcId="{DC815A8D-2E79-458C-9CF8-49120F476133}" destId="{DCA57BB4-138C-4E60-A2E4-1E893E3866BB}" srcOrd="12" destOrd="0" presId="urn:microsoft.com/office/officeart/2005/8/layout/list1"/>
    <dgm:cxn modelId="{95143C74-BCE1-4CA3-B220-529BCFC91A98}" type="presParOf" srcId="{DCA57BB4-138C-4E60-A2E4-1E893E3866BB}" destId="{543B383D-F273-49D1-A64B-037BB7B8F157}" srcOrd="0" destOrd="0" presId="urn:microsoft.com/office/officeart/2005/8/layout/list1"/>
    <dgm:cxn modelId="{2202A28E-29AA-4612-8383-95E03714837E}" type="presParOf" srcId="{DCA57BB4-138C-4E60-A2E4-1E893E3866BB}" destId="{7FB4B333-296F-4A2F-A094-63A118D6675D}" srcOrd="1" destOrd="0" presId="urn:microsoft.com/office/officeart/2005/8/layout/list1"/>
    <dgm:cxn modelId="{3DBE440E-14CC-48B5-AC37-235E9ED25D1C}" type="presParOf" srcId="{DC815A8D-2E79-458C-9CF8-49120F476133}" destId="{E1715FF2-0C8D-45C2-971A-97A3853D4C4F}" srcOrd="13" destOrd="0" presId="urn:microsoft.com/office/officeart/2005/8/layout/list1"/>
    <dgm:cxn modelId="{9F7018E7-EEA6-4912-B275-80768953C406}" type="presParOf" srcId="{DC815A8D-2E79-458C-9CF8-49120F476133}" destId="{D1B186B0-6A38-4AC9-8ADA-61D3B4639616}" srcOrd="14" destOrd="0" presId="urn:microsoft.com/office/officeart/2005/8/layout/list1"/>
    <dgm:cxn modelId="{FB11214E-49D0-4AA3-B2F2-5D21D57C38E0}" type="presParOf" srcId="{DC815A8D-2E79-458C-9CF8-49120F476133}" destId="{4A22633C-6475-4AA8-BAA4-26BBE20DC434}" srcOrd="15" destOrd="0" presId="urn:microsoft.com/office/officeart/2005/8/layout/list1"/>
    <dgm:cxn modelId="{C025FC28-3563-4392-9E8B-596198A1A307}" type="presParOf" srcId="{DC815A8D-2E79-458C-9CF8-49120F476133}" destId="{A9306D51-3436-4844-83DE-3209EB05CCF3}" srcOrd="16" destOrd="0" presId="urn:microsoft.com/office/officeart/2005/8/layout/list1"/>
    <dgm:cxn modelId="{ECB6E378-72B8-423E-80BC-37913D19E7F3}" type="presParOf" srcId="{A9306D51-3436-4844-83DE-3209EB05CCF3}" destId="{EB03E6F8-61C9-4D87-93E4-6BDD41EC4545}" srcOrd="0" destOrd="0" presId="urn:microsoft.com/office/officeart/2005/8/layout/list1"/>
    <dgm:cxn modelId="{198EB613-759B-4260-B18C-5C51561DF2CF}" type="presParOf" srcId="{A9306D51-3436-4844-83DE-3209EB05CCF3}" destId="{CD2B1CC9-ADE6-44AA-A424-19804757F6C3}" srcOrd="1" destOrd="0" presId="urn:microsoft.com/office/officeart/2005/8/layout/list1"/>
    <dgm:cxn modelId="{EBEC4BB6-2016-4F0E-AFC5-FFD2EE2BB350}" type="presParOf" srcId="{DC815A8D-2E79-458C-9CF8-49120F476133}" destId="{70004354-2D78-475F-8DA0-E51B0DDB0ADE}" srcOrd="17" destOrd="0" presId="urn:microsoft.com/office/officeart/2005/8/layout/list1"/>
    <dgm:cxn modelId="{98742763-A414-4830-8526-74A1BFE9FB54}" type="presParOf" srcId="{DC815A8D-2E79-458C-9CF8-49120F476133}" destId="{EDF1ED2B-7CCA-43C8-A8E0-6DA60EBAC681}" srcOrd="18" destOrd="0" presId="urn:microsoft.com/office/officeart/2005/8/layout/list1"/>
    <dgm:cxn modelId="{6A8C01E1-3FCC-4EF9-B1A8-076D1F4A2EAB}" type="presParOf" srcId="{DC815A8D-2E79-458C-9CF8-49120F476133}" destId="{0567D31B-7D86-45F8-AB0E-D745A87D61FD}" srcOrd="19" destOrd="0" presId="urn:microsoft.com/office/officeart/2005/8/layout/list1"/>
    <dgm:cxn modelId="{3D3F25C3-715F-426E-AB36-5ECBEF61372F}" type="presParOf" srcId="{DC815A8D-2E79-458C-9CF8-49120F476133}" destId="{5AE58BE0-469A-4AEC-9421-C857A2AED8BB}" srcOrd="20" destOrd="0" presId="urn:microsoft.com/office/officeart/2005/8/layout/list1"/>
    <dgm:cxn modelId="{950E614D-B1CF-4173-94D7-3700471C7F87}" type="presParOf" srcId="{5AE58BE0-469A-4AEC-9421-C857A2AED8BB}" destId="{D2808AC4-C03C-4FD0-828E-A3DBF6415DE8}" srcOrd="0" destOrd="0" presId="urn:microsoft.com/office/officeart/2005/8/layout/list1"/>
    <dgm:cxn modelId="{76821801-C1AF-420D-9671-60EE5BD833EA}" type="presParOf" srcId="{5AE58BE0-469A-4AEC-9421-C857A2AED8BB}" destId="{C97A7970-30E7-4406-951B-6E17692FF5AB}" srcOrd="1" destOrd="0" presId="urn:microsoft.com/office/officeart/2005/8/layout/list1"/>
    <dgm:cxn modelId="{C03267FC-4717-415A-8C11-1DD0CE31ED10}" type="presParOf" srcId="{DC815A8D-2E79-458C-9CF8-49120F476133}" destId="{C41DDBE8-23C4-4E45-BB01-3231214D7B29}" srcOrd="21" destOrd="0" presId="urn:microsoft.com/office/officeart/2005/8/layout/list1"/>
    <dgm:cxn modelId="{9683B5B8-CAC7-4996-B4B1-9E277BE16BAD}" type="presParOf" srcId="{DC815A8D-2E79-458C-9CF8-49120F476133}" destId="{ACAD7370-744B-4C21-BC8E-A168FC86B6FD}" srcOrd="22"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938C3A-A773-44F1-9B2A-A02FF62F6D7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823B84A6-20CE-4F34-9CBE-EB907C4D60C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Program</a:t>
          </a:r>
          <a:r>
            <a:rPr lang="en-US" sz="1800" dirty="0" smtClean="0">
              <a:solidFill>
                <a:schemeClr val="tx1"/>
              </a:solidFill>
            </a:rPr>
            <a:t> </a:t>
          </a:r>
          <a:r>
            <a:rPr lang="en-US" sz="1800" dirty="0" smtClean="0">
              <a:solidFill>
                <a:schemeClr val="bg1"/>
              </a:solidFill>
            </a:rPr>
            <a:t>configuration</a:t>
          </a:r>
          <a:endParaRPr lang="en-US" sz="1800" dirty="0">
            <a:solidFill>
              <a:schemeClr val="bg1"/>
            </a:solidFill>
          </a:endParaRPr>
        </a:p>
      </dgm:t>
    </dgm:pt>
    <dgm:pt modelId="{59A7A8EA-1431-451C-9A62-3AC68A032F3E}" type="parTrans" cxnId="{6BD30E5A-66C4-4DA3-A6E7-D654D38006E2}">
      <dgm:prSet/>
      <dgm:spPr/>
      <dgm:t>
        <a:bodyPr/>
        <a:lstStyle/>
        <a:p>
          <a:pPr>
            <a:lnSpc>
              <a:spcPct val="100000"/>
            </a:lnSpc>
          </a:pPr>
          <a:endParaRPr lang="en-US"/>
        </a:p>
      </dgm:t>
    </dgm:pt>
    <dgm:pt modelId="{BBFE98A3-52A2-434F-ABDC-05AA172A2DC0}" type="sibTrans" cxnId="{6BD30E5A-66C4-4DA3-A6E7-D654D38006E2}">
      <dgm:prSet/>
      <dgm:spPr/>
      <dgm:t>
        <a:bodyPr/>
        <a:lstStyle/>
        <a:p>
          <a:pPr>
            <a:lnSpc>
              <a:spcPct val="100000"/>
            </a:lnSpc>
          </a:pPr>
          <a:endParaRPr lang="en-US"/>
        </a:p>
      </dgm:t>
    </dgm:pt>
    <dgm:pt modelId="{DE480B50-EB00-4AD5-AB14-85CBF62CC1AE}">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Medical</a:t>
          </a:r>
          <a:r>
            <a:rPr lang="en-US" sz="1800" dirty="0" smtClean="0">
              <a:solidFill>
                <a:schemeClr val="tx1"/>
              </a:solidFill>
            </a:rPr>
            <a:t> </a:t>
          </a:r>
          <a:r>
            <a:rPr lang="en-US" sz="1800" dirty="0" smtClean="0">
              <a:solidFill>
                <a:schemeClr val="bg1"/>
              </a:solidFill>
            </a:rPr>
            <a:t>Summary</a:t>
          </a:r>
          <a:endParaRPr lang="en-US" sz="1800" dirty="0">
            <a:solidFill>
              <a:schemeClr val="bg1"/>
            </a:solidFill>
          </a:endParaRPr>
        </a:p>
      </dgm:t>
    </dgm:pt>
    <dgm:pt modelId="{86291278-04D9-4DF4-81FD-A889B31283F5}" type="parTrans" cxnId="{818F8733-4850-4D00-A5D7-7C5A4E695CFA}">
      <dgm:prSet/>
      <dgm:spPr/>
      <dgm:t>
        <a:bodyPr/>
        <a:lstStyle/>
        <a:p>
          <a:pPr>
            <a:lnSpc>
              <a:spcPct val="100000"/>
            </a:lnSpc>
          </a:pPr>
          <a:endParaRPr lang="en-US"/>
        </a:p>
      </dgm:t>
    </dgm:pt>
    <dgm:pt modelId="{02E76C7A-8690-4E69-860A-E671B7AEA2F4}" type="sibTrans" cxnId="{818F8733-4850-4D00-A5D7-7C5A4E695CFA}">
      <dgm:prSet/>
      <dgm:spPr/>
      <dgm:t>
        <a:bodyPr/>
        <a:lstStyle/>
        <a:p>
          <a:pPr>
            <a:lnSpc>
              <a:spcPct val="100000"/>
            </a:lnSpc>
          </a:pPr>
          <a:endParaRPr lang="en-US"/>
        </a:p>
      </dgm:t>
    </dgm:pt>
    <dgm:pt modelId="{D66C70CB-83A5-4B03-83AE-2D3B602D2B81}">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Reporting</a:t>
          </a:r>
          <a:r>
            <a:rPr lang="en-US" sz="1800" dirty="0" smtClean="0">
              <a:solidFill>
                <a:schemeClr val="tx1"/>
              </a:solidFill>
            </a:rPr>
            <a:t> </a:t>
          </a:r>
          <a:r>
            <a:rPr lang="en-US" sz="1800" dirty="0" smtClean="0">
              <a:solidFill>
                <a:schemeClr val="bg1"/>
              </a:solidFill>
            </a:rPr>
            <a:t>configuration</a:t>
          </a:r>
          <a:endParaRPr lang="en-US" sz="1800" dirty="0">
            <a:solidFill>
              <a:schemeClr val="bg1"/>
            </a:solidFill>
          </a:endParaRPr>
        </a:p>
      </dgm:t>
    </dgm:pt>
    <dgm:pt modelId="{0B71F86A-575E-4BEF-BE1E-2A6BFED6E8F5}" type="parTrans" cxnId="{C38204F4-F383-4102-8DFE-F387D5DC0EE8}">
      <dgm:prSet/>
      <dgm:spPr/>
      <dgm:t>
        <a:bodyPr/>
        <a:lstStyle/>
        <a:p>
          <a:pPr>
            <a:lnSpc>
              <a:spcPct val="100000"/>
            </a:lnSpc>
          </a:pPr>
          <a:endParaRPr lang="en-US"/>
        </a:p>
      </dgm:t>
    </dgm:pt>
    <dgm:pt modelId="{875D9BF9-0E4F-4D7E-A368-D07B8804C3F1}" type="sibTrans" cxnId="{C38204F4-F383-4102-8DFE-F387D5DC0EE8}">
      <dgm:prSet/>
      <dgm:spPr/>
      <dgm:t>
        <a:bodyPr/>
        <a:lstStyle/>
        <a:p>
          <a:pPr>
            <a:lnSpc>
              <a:spcPct val="100000"/>
            </a:lnSpc>
          </a:pPr>
          <a:endParaRPr lang="en-US"/>
        </a:p>
      </dgm:t>
    </dgm:pt>
    <dgm:pt modelId="{12951510-7924-46B6-A500-F7CB9222A6D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Overpayments</a:t>
          </a:r>
          <a:r>
            <a:rPr lang="en-US" sz="1800" dirty="0" smtClean="0">
              <a:solidFill>
                <a:schemeClr val="tx1"/>
              </a:solidFill>
            </a:rPr>
            <a:t> </a:t>
          </a:r>
          <a:r>
            <a:rPr lang="en-US" sz="1800" dirty="0" smtClean="0">
              <a:solidFill>
                <a:schemeClr val="bg1"/>
              </a:solidFill>
            </a:rPr>
            <a:t>/</a:t>
          </a:r>
          <a:r>
            <a:rPr lang="en-US" sz="1800" dirty="0" smtClean="0">
              <a:solidFill>
                <a:schemeClr val="tx1"/>
              </a:solidFill>
            </a:rPr>
            <a:t> </a:t>
          </a:r>
          <a:r>
            <a:rPr lang="en-US" sz="1800" dirty="0" smtClean="0">
              <a:solidFill>
                <a:schemeClr val="bg1"/>
              </a:solidFill>
            </a:rPr>
            <a:t>Underpayments</a:t>
          </a:r>
          <a:endParaRPr lang="en-US" sz="1800" dirty="0">
            <a:solidFill>
              <a:schemeClr val="bg1"/>
            </a:solidFill>
          </a:endParaRPr>
        </a:p>
      </dgm:t>
    </dgm:pt>
    <dgm:pt modelId="{58812299-3F2F-4408-9268-76237395D15C}" type="parTrans" cxnId="{281B3B6A-7672-48F2-911C-6EC262D4D556}">
      <dgm:prSet/>
      <dgm:spPr/>
      <dgm:t>
        <a:bodyPr/>
        <a:lstStyle/>
        <a:p>
          <a:pPr>
            <a:lnSpc>
              <a:spcPct val="100000"/>
            </a:lnSpc>
          </a:pPr>
          <a:endParaRPr lang="en-US"/>
        </a:p>
      </dgm:t>
    </dgm:pt>
    <dgm:pt modelId="{45BE6DAA-8EE7-44A4-BB21-187DCE7545F6}" type="sibTrans" cxnId="{281B3B6A-7672-48F2-911C-6EC262D4D556}">
      <dgm:prSet/>
      <dgm:spPr/>
      <dgm:t>
        <a:bodyPr/>
        <a:lstStyle/>
        <a:p>
          <a:pPr>
            <a:lnSpc>
              <a:spcPct val="100000"/>
            </a:lnSpc>
          </a:pPr>
          <a:endParaRPr lang="en-US"/>
        </a:p>
      </dgm:t>
    </dgm:pt>
    <dgm:pt modelId="{81241482-5667-4744-924D-10ACF57E8506}">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Resource Test</a:t>
          </a:r>
          <a:endParaRPr lang="en-US" sz="1800" dirty="0">
            <a:solidFill>
              <a:schemeClr val="bg1"/>
            </a:solidFill>
          </a:endParaRPr>
        </a:p>
      </dgm:t>
    </dgm:pt>
    <dgm:pt modelId="{66835CC6-9846-4D0F-B8AA-2875D0DE5FF7}" type="parTrans" cxnId="{98D9FB22-5C41-4D33-85C9-3CE56FD99329}">
      <dgm:prSet/>
      <dgm:spPr/>
      <dgm:t>
        <a:bodyPr/>
        <a:lstStyle/>
        <a:p>
          <a:endParaRPr lang="en-US"/>
        </a:p>
      </dgm:t>
    </dgm:pt>
    <dgm:pt modelId="{936F1591-D15C-47CE-82DC-EDC214A51C99}" type="sibTrans" cxnId="{98D9FB22-5C41-4D33-85C9-3CE56FD99329}">
      <dgm:prSet/>
      <dgm:spPr/>
      <dgm:t>
        <a:bodyPr/>
        <a:lstStyle/>
        <a:p>
          <a:endParaRPr lang="en-US"/>
        </a:p>
      </dgm:t>
    </dgm:pt>
    <dgm:pt modelId="{EDCCFF79-375D-4B38-8E7F-894A5350F16B}">
      <dgm:prSet phldrT="[Text]" custT="1"/>
      <dgm:spPr>
        <a:solidFill>
          <a:srgbClr val="F1AD02"/>
        </a:solidFill>
        <a:ln>
          <a:solidFill>
            <a:srgbClr val="F1AD02"/>
          </a:solidFill>
        </a:ln>
      </dgm:spPr>
      <dgm:t>
        <a:bodyPr/>
        <a:lstStyle/>
        <a:p>
          <a:pPr>
            <a:lnSpc>
              <a:spcPct val="100000"/>
            </a:lnSpc>
          </a:pPr>
          <a:r>
            <a:rPr lang="en-US" sz="1800" dirty="0" smtClean="0">
              <a:solidFill>
                <a:schemeClr val="tx1"/>
              </a:solidFill>
            </a:rPr>
            <a:t>CSRA Determination</a:t>
          </a:r>
          <a:endParaRPr lang="en-US" sz="1800" dirty="0">
            <a:solidFill>
              <a:schemeClr val="tx1"/>
            </a:solidFill>
          </a:endParaRPr>
        </a:p>
      </dgm:t>
    </dgm:pt>
    <dgm:pt modelId="{12F4C3E2-51E7-4090-8AFF-05BC1FAC9506}" type="parTrans" cxnId="{67763CAA-9601-4BF4-ADEF-574DD895240F}">
      <dgm:prSet/>
      <dgm:spPr/>
      <dgm:t>
        <a:bodyPr/>
        <a:lstStyle/>
        <a:p>
          <a:endParaRPr lang="en-US"/>
        </a:p>
      </dgm:t>
    </dgm:pt>
    <dgm:pt modelId="{8BD9A4B6-A5DC-496C-BBBB-7514DCF92264}" type="sibTrans" cxnId="{67763CAA-9601-4BF4-ADEF-574DD895240F}">
      <dgm:prSet/>
      <dgm:spPr/>
      <dgm:t>
        <a:bodyPr/>
        <a:lstStyle/>
        <a:p>
          <a:endParaRPr lang="en-US"/>
        </a:p>
      </dgm:t>
    </dgm:pt>
    <dgm:pt modelId="{DC815A8D-2E79-458C-9CF8-49120F476133}" type="pres">
      <dgm:prSet presAssocID="{2C938C3A-A773-44F1-9B2A-A02FF62F6D7C}" presName="linear" presStyleCnt="0">
        <dgm:presLayoutVars>
          <dgm:dir/>
          <dgm:animLvl val="lvl"/>
          <dgm:resizeHandles val="exact"/>
        </dgm:presLayoutVars>
      </dgm:prSet>
      <dgm:spPr/>
      <dgm:t>
        <a:bodyPr/>
        <a:lstStyle/>
        <a:p>
          <a:endParaRPr lang="en-US"/>
        </a:p>
      </dgm:t>
    </dgm:pt>
    <dgm:pt modelId="{958EA315-2859-4995-A27C-80A01B25E029}" type="pres">
      <dgm:prSet presAssocID="{823B84A6-20CE-4F34-9CBE-EB907C4D60CC}" presName="parentLin" presStyleCnt="0"/>
      <dgm:spPr/>
      <dgm:t>
        <a:bodyPr/>
        <a:lstStyle/>
        <a:p>
          <a:endParaRPr lang="en-US"/>
        </a:p>
      </dgm:t>
    </dgm:pt>
    <dgm:pt modelId="{B768B5B0-FFC0-4554-9077-6284756AE95C}" type="pres">
      <dgm:prSet presAssocID="{823B84A6-20CE-4F34-9CBE-EB907C4D60CC}" presName="parentLeftMargin" presStyleLbl="node1" presStyleIdx="0" presStyleCnt="6"/>
      <dgm:spPr/>
      <dgm:t>
        <a:bodyPr/>
        <a:lstStyle/>
        <a:p>
          <a:endParaRPr lang="en-US"/>
        </a:p>
      </dgm:t>
    </dgm:pt>
    <dgm:pt modelId="{5F144766-DC91-4584-9934-3747FB241677}" type="pres">
      <dgm:prSet presAssocID="{823B84A6-20CE-4F34-9CBE-EB907C4D60CC}" presName="parentText" presStyleLbl="node1" presStyleIdx="0" presStyleCnt="6">
        <dgm:presLayoutVars>
          <dgm:chMax val="0"/>
          <dgm:bulletEnabled val="1"/>
        </dgm:presLayoutVars>
      </dgm:prSet>
      <dgm:spPr/>
      <dgm:t>
        <a:bodyPr/>
        <a:lstStyle/>
        <a:p>
          <a:endParaRPr lang="en-US"/>
        </a:p>
      </dgm:t>
    </dgm:pt>
    <dgm:pt modelId="{7A52B1B7-FA5D-4C8F-AA80-806F0339C078}" type="pres">
      <dgm:prSet presAssocID="{823B84A6-20CE-4F34-9CBE-EB907C4D60CC}" presName="negativeSpace" presStyleCnt="0"/>
      <dgm:spPr/>
      <dgm:t>
        <a:bodyPr/>
        <a:lstStyle/>
        <a:p>
          <a:endParaRPr lang="en-US"/>
        </a:p>
      </dgm:t>
    </dgm:pt>
    <dgm:pt modelId="{1719911E-85CB-4364-BE57-FCCA96AA996A}" type="pres">
      <dgm:prSet presAssocID="{823B84A6-20CE-4F34-9CBE-EB907C4D60CC}" presName="childText" presStyleLbl="conFgAcc1" presStyleIdx="0" presStyleCnt="6">
        <dgm:presLayoutVars>
          <dgm:bulletEnabled val="1"/>
        </dgm:presLayoutVars>
      </dgm:prSet>
      <dgm:spPr>
        <a:noFill/>
        <a:ln>
          <a:solidFill>
            <a:srgbClr val="002569"/>
          </a:solidFill>
        </a:ln>
      </dgm:spPr>
      <dgm:t>
        <a:bodyPr/>
        <a:lstStyle/>
        <a:p>
          <a:endParaRPr lang="en-US"/>
        </a:p>
      </dgm:t>
    </dgm:pt>
    <dgm:pt modelId="{DF25D5E7-B1DE-4958-99DD-AF8C1A79AB76}" type="pres">
      <dgm:prSet presAssocID="{BBFE98A3-52A2-434F-ABDC-05AA172A2DC0}" presName="spaceBetweenRectangles" presStyleCnt="0"/>
      <dgm:spPr/>
      <dgm:t>
        <a:bodyPr/>
        <a:lstStyle/>
        <a:p>
          <a:endParaRPr lang="en-US"/>
        </a:p>
      </dgm:t>
    </dgm:pt>
    <dgm:pt modelId="{511AA467-8634-4728-AB3C-C9E2E6455446}" type="pres">
      <dgm:prSet presAssocID="{D66C70CB-83A5-4B03-83AE-2D3B602D2B81}" presName="parentLin" presStyleCnt="0"/>
      <dgm:spPr/>
      <dgm:t>
        <a:bodyPr/>
        <a:lstStyle/>
        <a:p>
          <a:endParaRPr lang="en-US"/>
        </a:p>
      </dgm:t>
    </dgm:pt>
    <dgm:pt modelId="{553503F8-92D1-474D-89A2-AC1B07539575}" type="pres">
      <dgm:prSet presAssocID="{D66C70CB-83A5-4B03-83AE-2D3B602D2B81}" presName="parentLeftMargin" presStyleLbl="node1" presStyleIdx="0" presStyleCnt="6"/>
      <dgm:spPr/>
      <dgm:t>
        <a:bodyPr/>
        <a:lstStyle/>
        <a:p>
          <a:endParaRPr lang="en-US"/>
        </a:p>
      </dgm:t>
    </dgm:pt>
    <dgm:pt modelId="{5EB8486B-1341-41C0-BB88-AD00AAEBAF45}" type="pres">
      <dgm:prSet presAssocID="{D66C70CB-83A5-4B03-83AE-2D3B602D2B81}" presName="parentText" presStyleLbl="node1" presStyleIdx="1" presStyleCnt="6">
        <dgm:presLayoutVars>
          <dgm:chMax val="0"/>
          <dgm:bulletEnabled val="1"/>
        </dgm:presLayoutVars>
      </dgm:prSet>
      <dgm:spPr/>
      <dgm:t>
        <a:bodyPr/>
        <a:lstStyle/>
        <a:p>
          <a:endParaRPr lang="en-US"/>
        </a:p>
      </dgm:t>
    </dgm:pt>
    <dgm:pt modelId="{F94303C8-1FDA-42BC-8A0B-B0A267BDC8EC}" type="pres">
      <dgm:prSet presAssocID="{D66C70CB-83A5-4B03-83AE-2D3B602D2B81}" presName="negativeSpace" presStyleCnt="0"/>
      <dgm:spPr/>
      <dgm:t>
        <a:bodyPr/>
        <a:lstStyle/>
        <a:p>
          <a:endParaRPr lang="en-US"/>
        </a:p>
      </dgm:t>
    </dgm:pt>
    <dgm:pt modelId="{3848DA2C-4DC4-494C-B4E5-ED133BCAF058}" type="pres">
      <dgm:prSet presAssocID="{D66C70CB-83A5-4B03-83AE-2D3B602D2B81}" presName="childText" presStyleLbl="conFgAcc1" presStyleIdx="1" presStyleCnt="6">
        <dgm:presLayoutVars>
          <dgm:bulletEnabled val="1"/>
        </dgm:presLayoutVars>
      </dgm:prSet>
      <dgm:spPr>
        <a:noFill/>
        <a:ln>
          <a:solidFill>
            <a:srgbClr val="002569"/>
          </a:solidFill>
        </a:ln>
      </dgm:spPr>
      <dgm:t>
        <a:bodyPr/>
        <a:lstStyle/>
        <a:p>
          <a:endParaRPr lang="en-US"/>
        </a:p>
      </dgm:t>
    </dgm:pt>
    <dgm:pt modelId="{A4617AC3-4CD2-454A-A003-2072FAC55DE5}" type="pres">
      <dgm:prSet presAssocID="{875D9BF9-0E4F-4D7E-A368-D07B8804C3F1}" presName="spaceBetweenRectangles" presStyleCnt="0"/>
      <dgm:spPr/>
      <dgm:t>
        <a:bodyPr/>
        <a:lstStyle/>
        <a:p>
          <a:endParaRPr lang="en-US"/>
        </a:p>
      </dgm:t>
    </dgm:pt>
    <dgm:pt modelId="{C8CC61F7-1206-4A38-8F30-501C52B08641}" type="pres">
      <dgm:prSet presAssocID="{81241482-5667-4744-924D-10ACF57E8506}" presName="parentLin" presStyleCnt="0"/>
      <dgm:spPr/>
    </dgm:pt>
    <dgm:pt modelId="{506715CE-F915-4241-B88F-81D6D2093F83}" type="pres">
      <dgm:prSet presAssocID="{81241482-5667-4744-924D-10ACF57E8506}" presName="parentLeftMargin" presStyleLbl="node1" presStyleIdx="1" presStyleCnt="6"/>
      <dgm:spPr/>
      <dgm:t>
        <a:bodyPr/>
        <a:lstStyle/>
        <a:p>
          <a:endParaRPr lang="en-US"/>
        </a:p>
      </dgm:t>
    </dgm:pt>
    <dgm:pt modelId="{E4A04635-CF47-464A-BFF3-E15AFB8ED8A4}" type="pres">
      <dgm:prSet presAssocID="{81241482-5667-4744-924D-10ACF57E8506}" presName="parentText" presStyleLbl="node1" presStyleIdx="2" presStyleCnt="6">
        <dgm:presLayoutVars>
          <dgm:chMax val="0"/>
          <dgm:bulletEnabled val="1"/>
        </dgm:presLayoutVars>
      </dgm:prSet>
      <dgm:spPr/>
      <dgm:t>
        <a:bodyPr/>
        <a:lstStyle/>
        <a:p>
          <a:endParaRPr lang="en-US"/>
        </a:p>
      </dgm:t>
    </dgm:pt>
    <dgm:pt modelId="{C6FD9245-94F3-42E9-B3DF-5CD71B115907}" type="pres">
      <dgm:prSet presAssocID="{81241482-5667-4744-924D-10ACF57E8506}" presName="negativeSpace" presStyleCnt="0"/>
      <dgm:spPr/>
    </dgm:pt>
    <dgm:pt modelId="{FD5F97C8-46F6-42BE-A735-606AB939EFF4}" type="pres">
      <dgm:prSet presAssocID="{81241482-5667-4744-924D-10ACF57E8506}" presName="childText" presStyleLbl="conFgAcc1" presStyleIdx="2" presStyleCnt="6">
        <dgm:presLayoutVars>
          <dgm:bulletEnabled val="1"/>
        </dgm:presLayoutVars>
      </dgm:prSet>
      <dgm:spPr>
        <a:ln>
          <a:solidFill>
            <a:srgbClr val="002569"/>
          </a:solidFill>
        </a:ln>
      </dgm:spPr>
      <dgm:t>
        <a:bodyPr/>
        <a:lstStyle/>
        <a:p>
          <a:endParaRPr lang="en-US"/>
        </a:p>
      </dgm:t>
    </dgm:pt>
    <dgm:pt modelId="{F01A7921-B123-4546-8056-59C18B0F7722}" type="pres">
      <dgm:prSet presAssocID="{936F1591-D15C-47CE-82DC-EDC214A51C99}" presName="spaceBetweenRectangles" presStyleCnt="0"/>
      <dgm:spPr/>
    </dgm:pt>
    <dgm:pt modelId="{DCA57BB4-138C-4E60-A2E4-1E893E3866BB}" type="pres">
      <dgm:prSet presAssocID="{EDCCFF79-375D-4B38-8E7F-894A5350F16B}" presName="parentLin" presStyleCnt="0"/>
      <dgm:spPr/>
    </dgm:pt>
    <dgm:pt modelId="{543B383D-F273-49D1-A64B-037BB7B8F157}" type="pres">
      <dgm:prSet presAssocID="{EDCCFF79-375D-4B38-8E7F-894A5350F16B}" presName="parentLeftMargin" presStyleLbl="node1" presStyleIdx="2" presStyleCnt="6"/>
      <dgm:spPr/>
      <dgm:t>
        <a:bodyPr/>
        <a:lstStyle/>
        <a:p>
          <a:endParaRPr lang="en-US"/>
        </a:p>
      </dgm:t>
    </dgm:pt>
    <dgm:pt modelId="{7FB4B333-296F-4A2F-A094-63A118D6675D}" type="pres">
      <dgm:prSet presAssocID="{EDCCFF79-375D-4B38-8E7F-894A5350F16B}" presName="parentText" presStyleLbl="node1" presStyleIdx="3" presStyleCnt="6">
        <dgm:presLayoutVars>
          <dgm:chMax val="0"/>
          <dgm:bulletEnabled val="1"/>
        </dgm:presLayoutVars>
      </dgm:prSet>
      <dgm:spPr/>
      <dgm:t>
        <a:bodyPr/>
        <a:lstStyle/>
        <a:p>
          <a:endParaRPr lang="en-US"/>
        </a:p>
      </dgm:t>
    </dgm:pt>
    <dgm:pt modelId="{E1715FF2-0C8D-45C2-971A-97A3853D4C4F}" type="pres">
      <dgm:prSet presAssocID="{EDCCFF79-375D-4B38-8E7F-894A5350F16B}" presName="negativeSpace" presStyleCnt="0"/>
      <dgm:spPr/>
    </dgm:pt>
    <dgm:pt modelId="{D1B186B0-6A38-4AC9-8ADA-61D3B4639616}" type="pres">
      <dgm:prSet presAssocID="{EDCCFF79-375D-4B38-8E7F-894A5350F16B}" presName="childText" presStyleLbl="conFgAcc1" presStyleIdx="3" presStyleCnt="6">
        <dgm:presLayoutVars>
          <dgm:bulletEnabled val="1"/>
        </dgm:presLayoutVars>
      </dgm:prSet>
      <dgm:spPr>
        <a:ln>
          <a:solidFill>
            <a:srgbClr val="F1AD02"/>
          </a:solidFill>
        </a:ln>
      </dgm:spPr>
      <dgm:t>
        <a:bodyPr/>
        <a:lstStyle/>
        <a:p>
          <a:endParaRPr lang="en-US"/>
        </a:p>
      </dgm:t>
    </dgm:pt>
    <dgm:pt modelId="{4A22633C-6475-4AA8-BAA4-26BBE20DC434}" type="pres">
      <dgm:prSet presAssocID="{8BD9A4B6-A5DC-496C-BBBB-7514DCF92264}" presName="spaceBetweenRectangles" presStyleCnt="0"/>
      <dgm:spPr/>
    </dgm:pt>
    <dgm:pt modelId="{A9306D51-3436-4844-83DE-3209EB05CCF3}" type="pres">
      <dgm:prSet presAssocID="{DE480B50-EB00-4AD5-AB14-85CBF62CC1AE}" presName="parentLin" presStyleCnt="0"/>
      <dgm:spPr/>
      <dgm:t>
        <a:bodyPr/>
        <a:lstStyle/>
        <a:p>
          <a:endParaRPr lang="en-US"/>
        </a:p>
      </dgm:t>
    </dgm:pt>
    <dgm:pt modelId="{EB03E6F8-61C9-4D87-93E4-6BDD41EC4545}" type="pres">
      <dgm:prSet presAssocID="{DE480B50-EB00-4AD5-AB14-85CBF62CC1AE}" presName="parentLeftMargin" presStyleLbl="node1" presStyleIdx="3" presStyleCnt="6"/>
      <dgm:spPr/>
      <dgm:t>
        <a:bodyPr/>
        <a:lstStyle/>
        <a:p>
          <a:endParaRPr lang="en-US"/>
        </a:p>
      </dgm:t>
    </dgm:pt>
    <dgm:pt modelId="{CD2B1CC9-ADE6-44AA-A424-19804757F6C3}" type="pres">
      <dgm:prSet presAssocID="{DE480B50-EB00-4AD5-AB14-85CBF62CC1AE}" presName="parentText" presStyleLbl="node1" presStyleIdx="4" presStyleCnt="6">
        <dgm:presLayoutVars>
          <dgm:chMax val="0"/>
          <dgm:bulletEnabled val="1"/>
        </dgm:presLayoutVars>
      </dgm:prSet>
      <dgm:spPr/>
      <dgm:t>
        <a:bodyPr/>
        <a:lstStyle/>
        <a:p>
          <a:endParaRPr lang="en-US"/>
        </a:p>
      </dgm:t>
    </dgm:pt>
    <dgm:pt modelId="{70004354-2D78-475F-8DA0-E51B0DDB0ADE}" type="pres">
      <dgm:prSet presAssocID="{DE480B50-EB00-4AD5-AB14-85CBF62CC1AE}" presName="negativeSpace" presStyleCnt="0"/>
      <dgm:spPr/>
      <dgm:t>
        <a:bodyPr/>
        <a:lstStyle/>
        <a:p>
          <a:endParaRPr lang="en-US"/>
        </a:p>
      </dgm:t>
    </dgm:pt>
    <dgm:pt modelId="{EDF1ED2B-7CCA-43C8-A8E0-6DA60EBAC681}" type="pres">
      <dgm:prSet presAssocID="{DE480B50-EB00-4AD5-AB14-85CBF62CC1AE}" presName="childText" presStyleLbl="conFgAcc1" presStyleIdx="4" presStyleCnt="6">
        <dgm:presLayoutVars>
          <dgm:bulletEnabled val="1"/>
        </dgm:presLayoutVars>
      </dgm:prSet>
      <dgm:spPr>
        <a:noFill/>
        <a:ln>
          <a:solidFill>
            <a:srgbClr val="002569"/>
          </a:solidFill>
        </a:ln>
      </dgm:spPr>
      <dgm:t>
        <a:bodyPr/>
        <a:lstStyle/>
        <a:p>
          <a:endParaRPr lang="en-US"/>
        </a:p>
      </dgm:t>
    </dgm:pt>
    <dgm:pt modelId="{0567D31B-7D86-45F8-AB0E-D745A87D61FD}" type="pres">
      <dgm:prSet presAssocID="{02E76C7A-8690-4E69-860A-E671B7AEA2F4}" presName="spaceBetweenRectangles" presStyleCnt="0"/>
      <dgm:spPr/>
      <dgm:t>
        <a:bodyPr/>
        <a:lstStyle/>
        <a:p>
          <a:endParaRPr lang="en-US"/>
        </a:p>
      </dgm:t>
    </dgm:pt>
    <dgm:pt modelId="{5AE58BE0-469A-4AEC-9421-C857A2AED8BB}" type="pres">
      <dgm:prSet presAssocID="{12951510-7924-46B6-A500-F7CB9222A6DC}" presName="parentLin" presStyleCnt="0"/>
      <dgm:spPr/>
      <dgm:t>
        <a:bodyPr/>
        <a:lstStyle/>
        <a:p>
          <a:endParaRPr lang="en-US"/>
        </a:p>
      </dgm:t>
    </dgm:pt>
    <dgm:pt modelId="{D2808AC4-C03C-4FD0-828E-A3DBF6415DE8}" type="pres">
      <dgm:prSet presAssocID="{12951510-7924-46B6-A500-F7CB9222A6DC}" presName="parentLeftMargin" presStyleLbl="node1" presStyleIdx="4" presStyleCnt="6"/>
      <dgm:spPr/>
      <dgm:t>
        <a:bodyPr/>
        <a:lstStyle/>
        <a:p>
          <a:endParaRPr lang="en-US"/>
        </a:p>
      </dgm:t>
    </dgm:pt>
    <dgm:pt modelId="{C97A7970-30E7-4406-951B-6E17692FF5AB}" type="pres">
      <dgm:prSet presAssocID="{12951510-7924-46B6-A500-F7CB9222A6DC}" presName="parentText" presStyleLbl="node1" presStyleIdx="5" presStyleCnt="6">
        <dgm:presLayoutVars>
          <dgm:chMax val="0"/>
          <dgm:bulletEnabled val="1"/>
        </dgm:presLayoutVars>
      </dgm:prSet>
      <dgm:spPr/>
      <dgm:t>
        <a:bodyPr/>
        <a:lstStyle/>
        <a:p>
          <a:endParaRPr lang="en-US"/>
        </a:p>
      </dgm:t>
    </dgm:pt>
    <dgm:pt modelId="{C41DDBE8-23C4-4E45-BB01-3231214D7B29}" type="pres">
      <dgm:prSet presAssocID="{12951510-7924-46B6-A500-F7CB9222A6DC}" presName="negativeSpace" presStyleCnt="0"/>
      <dgm:spPr/>
      <dgm:t>
        <a:bodyPr/>
        <a:lstStyle/>
        <a:p>
          <a:endParaRPr lang="en-US"/>
        </a:p>
      </dgm:t>
    </dgm:pt>
    <dgm:pt modelId="{ACAD7370-744B-4C21-BC8E-A168FC86B6FD}" type="pres">
      <dgm:prSet presAssocID="{12951510-7924-46B6-A500-F7CB9222A6DC}" presName="childText" presStyleLbl="conFgAcc1" presStyleIdx="5" presStyleCnt="6">
        <dgm:presLayoutVars>
          <dgm:bulletEnabled val="1"/>
        </dgm:presLayoutVars>
      </dgm:prSet>
      <dgm:spPr>
        <a:noFill/>
        <a:ln>
          <a:solidFill>
            <a:srgbClr val="002569"/>
          </a:solidFill>
        </a:ln>
      </dgm:spPr>
      <dgm:t>
        <a:bodyPr/>
        <a:lstStyle/>
        <a:p>
          <a:endParaRPr lang="en-US"/>
        </a:p>
      </dgm:t>
    </dgm:pt>
  </dgm:ptLst>
  <dgm:cxnLst>
    <dgm:cxn modelId="{AE0357B0-703C-43D6-B922-1996C8F1C4E6}" type="presOf" srcId="{DE480B50-EB00-4AD5-AB14-85CBF62CC1AE}" destId="{CD2B1CC9-ADE6-44AA-A424-19804757F6C3}" srcOrd="1" destOrd="0" presId="urn:microsoft.com/office/officeart/2005/8/layout/list1"/>
    <dgm:cxn modelId="{2BDC6A92-3353-4020-A7AF-A153BCC820F3}" type="presOf" srcId="{DE480B50-EB00-4AD5-AB14-85CBF62CC1AE}" destId="{EB03E6F8-61C9-4D87-93E4-6BDD41EC4545}" srcOrd="0" destOrd="0" presId="urn:microsoft.com/office/officeart/2005/8/layout/list1"/>
    <dgm:cxn modelId="{2C3442C1-7CDE-4050-8785-533952425193}" type="presOf" srcId="{12951510-7924-46B6-A500-F7CB9222A6DC}" destId="{C97A7970-30E7-4406-951B-6E17692FF5AB}" srcOrd="1" destOrd="0" presId="urn:microsoft.com/office/officeart/2005/8/layout/list1"/>
    <dgm:cxn modelId="{A25FAB91-7F5C-43D8-97EA-1A01E016340E}" type="presOf" srcId="{81241482-5667-4744-924D-10ACF57E8506}" destId="{E4A04635-CF47-464A-BFF3-E15AFB8ED8A4}" srcOrd="1" destOrd="0" presId="urn:microsoft.com/office/officeart/2005/8/layout/list1"/>
    <dgm:cxn modelId="{C0094AC8-47F7-45BB-92E2-888B002C4DE3}" type="presOf" srcId="{2C938C3A-A773-44F1-9B2A-A02FF62F6D7C}" destId="{DC815A8D-2E79-458C-9CF8-49120F476133}" srcOrd="0" destOrd="0" presId="urn:microsoft.com/office/officeart/2005/8/layout/list1"/>
    <dgm:cxn modelId="{7459C4AA-2326-4917-9E99-64BFEFAB58FD}" type="presOf" srcId="{EDCCFF79-375D-4B38-8E7F-894A5350F16B}" destId="{543B383D-F273-49D1-A64B-037BB7B8F157}" srcOrd="0" destOrd="0" presId="urn:microsoft.com/office/officeart/2005/8/layout/list1"/>
    <dgm:cxn modelId="{98D9FB22-5C41-4D33-85C9-3CE56FD99329}" srcId="{2C938C3A-A773-44F1-9B2A-A02FF62F6D7C}" destId="{81241482-5667-4744-924D-10ACF57E8506}" srcOrd="2" destOrd="0" parTransId="{66835CC6-9846-4D0F-B8AA-2875D0DE5FF7}" sibTransId="{936F1591-D15C-47CE-82DC-EDC214A51C99}"/>
    <dgm:cxn modelId="{58411DF6-2D14-4F2C-B3A2-4F2CA213F760}" type="presOf" srcId="{EDCCFF79-375D-4B38-8E7F-894A5350F16B}" destId="{7FB4B333-296F-4A2F-A094-63A118D6675D}" srcOrd="1" destOrd="0" presId="urn:microsoft.com/office/officeart/2005/8/layout/list1"/>
    <dgm:cxn modelId="{C38204F4-F383-4102-8DFE-F387D5DC0EE8}" srcId="{2C938C3A-A773-44F1-9B2A-A02FF62F6D7C}" destId="{D66C70CB-83A5-4B03-83AE-2D3B602D2B81}" srcOrd="1" destOrd="0" parTransId="{0B71F86A-575E-4BEF-BE1E-2A6BFED6E8F5}" sibTransId="{875D9BF9-0E4F-4D7E-A368-D07B8804C3F1}"/>
    <dgm:cxn modelId="{67763CAA-9601-4BF4-ADEF-574DD895240F}" srcId="{2C938C3A-A773-44F1-9B2A-A02FF62F6D7C}" destId="{EDCCFF79-375D-4B38-8E7F-894A5350F16B}" srcOrd="3" destOrd="0" parTransId="{12F4C3E2-51E7-4090-8AFF-05BC1FAC9506}" sibTransId="{8BD9A4B6-A5DC-496C-BBBB-7514DCF92264}"/>
    <dgm:cxn modelId="{434949BA-0371-444B-B4EE-1C0E531DD8A9}" type="presOf" srcId="{823B84A6-20CE-4F34-9CBE-EB907C4D60CC}" destId="{5F144766-DC91-4584-9934-3747FB241677}" srcOrd="1" destOrd="0" presId="urn:microsoft.com/office/officeart/2005/8/layout/list1"/>
    <dgm:cxn modelId="{2A39D51F-1264-4876-8CED-443EEF186153}" type="presOf" srcId="{823B84A6-20CE-4F34-9CBE-EB907C4D60CC}" destId="{B768B5B0-FFC0-4554-9077-6284756AE95C}" srcOrd="0" destOrd="0" presId="urn:microsoft.com/office/officeart/2005/8/layout/list1"/>
    <dgm:cxn modelId="{818F8733-4850-4D00-A5D7-7C5A4E695CFA}" srcId="{2C938C3A-A773-44F1-9B2A-A02FF62F6D7C}" destId="{DE480B50-EB00-4AD5-AB14-85CBF62CC1AE}" srcOrd="4" destOrd="0" parTransId="{86291278-04D9-4DF4-81FD-A889B31283F5}" sibTransId="{02E76C7A-8690-4E69-860A-E671B7AEA2F4}"/>
    <dgm:cxn modelId="{6BD30E5A-66C4-4DA3-A6E7-D654D38006E2}" srcId="{2C938C3A-A773-44F1-9B2A-A02FF62F6D7C}" destId="{823B84A6-20CE-4F34-9CBE-EB907C4D60CC}" srcOrd="0" destOrd="0" parTransId="{59A7A8EA-1431-451C-9A62-3AC68A032F3E}" sibTransId="{BBFE98A3-52A2-434F-ABDC-05AA172A2DC0}"/>
    <dgm:cxn modelId="{63BA5410-5908-431A-9CD1-234583A364D0}" type="presOf" srcId="{D66C70CB-83A5-4B03-83AE-2D3B602D2B81}" destId="{553503F8-92D1-474D-89A2-AC1B07539575}" srcOrd="0" destOrd="0" presId="urn:microsoft.com/office/officeart/2005/8/layout/list1"/>
    <dgm:cxn modelId="{281B3B6A-7672-48F2-911C-6EC262D4D556}" srcId="{2C938C3A-A773-44F1-9B2A-A02FF62F6D7C}" destId="{12951510-7924-46B6-A500-F7CB9222A6DC}" srcOrd="5" destOrd="0" parTransId="{58812299-3F2F-4408-9268-76237395D15C}" sibTransId="{45BE6DAA-8EE7-44A4-BB21-187DCE7545F6}"/>
    <dgm:cxn modelId="{5D74FA58-7A6F-4B0D-B7B2-8101CD25A590}" type="presOf" srcId="{81241482-5667-4744-924D-10ACF57E8506}" destId="{506715CE-F915-4241-B88F-81D6D2093F83}" srcOrd="0" destOrd="0" presId="urn:microsoft.com/office/officeart/2005/8/layout/list1"/>
    <dgm:cxn modelId="{22EBDA7F-6176-4810-8CBF-823B622408EC}" type="presOf" srcId="{12951510-7924-46B6-A500-F7CB9222A6DC}" destId="{D2808AC4-C03C-4FD0-828E-A3DBF6415DE8}" srcOrd="0" destOrd="0" presId="urn:microsoft.com/office/officeart/2005/8/layout/list1"/>
    <dgm:cxn modelId="{FD3EE080-EDC6-47B4-BADF-3B50B4C2D60C}" type="presOf" srcId="{D66C70CB-83A5-4B03-83AE-2D3B602D2B81}" destId="{5EB8486B-1341-41C0-BB88-AD00AAEBAF45}" srcOrd="1" destOrd="0" presId="urn:microsoft.com/office/officeart/2005/8/layout/list1"/>
    <dgm:cxn modelId="{DE24D9AF-E6B6-4B88-B18D-B4FE7F11B17D}" type="presParOf" srcId="{DC815A8D-2E79-458C-9CF8-49120F476133}" destId="{958EA315-2859-4995-A27C-80A01B25E029}" srcOrd="0" destOrd="0" presId="urn:microsoft.com/office/officeart/2005/8/layout/list1"/>
    <dgm:cxn modelId="{9D710084-995C-481D-B84E-A5A47986993B}" type="presParOf" srcId="{958EA315-2859-4995-A27C-80A01B25E029}" destId="{B768B5B0-FFC0-4554-9077-6284756AE95C}" srcOrd="0" destOrd="0" presId="urn:microsoft.com/office/officeart/2005/8/layout/list1"/>
    <dgm:cxn modelId="{DC2C3BF1-6F87-45CA-A7EA-58B1E325600D}" type="presParOf" srcId="{958EA315-2859-4995-A27C-80A01B25E029}" destId="{5F144766-DC91-4584-9934-3747FB241677}" srcOrd="1" destOrd="0" presId="urn:microsoft.com/office/officeart/2005/8/layout/list1"/>
    <dgm:cxn modelId="{66AE249A-4750-4626-A378-2B5B5B7DC4DE}" type="presParOf" srcId="{DC815A8D-2E79-458C-9CF8-49120F476133}" destId="{7A52B1B7-FA5D-4C8F-AA80-806F0339C078}" srcOrd="1" destOrd="0" presId="urn:microsoft.com/office/officeart/2005/8/layout/list1"/>
    <dgm:cxn modelId="{BC98E62B-6B6D-4762-B999-B795A1507B64}" type="presParOf" srcId="{DC815A8D-2E79-458C-9CF8-49120F476133}" destId="{1719911E-85CB-4364-BE57-FCCA96AA996A}" srcOrd="2" destOrd="0" presId="urn:microsoft.com/office/officeart/2005/8/layout/list1"/>
    <dgm:cxn modelId="{5961A304-1BA0-4555-AA08-776440DB7B02}" type="presParOf" srcId="{DC815A8D-2E79-458C-9CF8-49120F476133}" destId="{DF25D5E7-B1DE-4958-99DD-AF8C1A79AB76}" srcOrd="3" destOrd="0" presId="urn:microsoft.com/office/officeart/2005/8/layout/list1"/>
    <dgm:cxn modelId="{4343525D-B8E3-4193-B63A-84287CF58597}" type="presParOf" srcId="{DC815A8D-2E79-458C-9CF8-49120F476133}" destId="{511AA467-8634-4728-AB3C-C9E2E6455446}" srcOrd="4" destOrd="0" presId="urn:microsoft.com/office/officeart/2005/8/layout/list1"/>
    <dgm:cxn modelId="{66500F77-70CB-404C-8DAA-14E5726C252E}" type="presParOf" srcId="{511AA467-8634-4728-AB3C-C9E2E6455446}" destId="{553503F8-92D1-474D-89A2-AC1B07539575}" srcOrd="0" destOrd="0" presId="urn:microsoft.com/office/officeart/2005/8/layout/list1"/>
    <dgm:cxn modelId="{122C46C5-B97B-403A-A690-6E2EF706B674}" type="presParOf" srcId="{511AA467-8634-4728-AB3C-C9E2E6455446}" destId="{5EB8486B-1341-41C0-BB88-AD00AAEBAF45}" srcOrd="1" destOrd="0" presId="urn:microsoft.com/office/officeart/2005/8/layout/list1"/>
    <dgm:cxn modelId="{B2AB03C2-2B06-484C-AC82-4CD78691B943}" type="presParOf" srcId="{DC815A8D-2E79-458C-9CF8-49120F476133}" destId="{F94303C8-1FDA-42BC-8A0B-B0A267BDC8EC}" srcOrd="5" destOrd="0" presId="urn:microsoft.com/office/officeart/2005/8/layout/list1"/>
    <dgm:cxn modelId="{1A3234B2-87BD-452F-AE0A-317195B2DE2E}" type="presParOf" srcId="{DC815A8D-2E79-458C-9CF8-49120F476133}" destId="{3848DA2C-4DC4-494C-B4E5-ED133BCAF058}" srcOrd="6" destOrd="0" presId="urn:microsoft.com/office/officeart/2005/8/layout/list1"/>
    <dgm:cxn modelId="{77D2CDEE-8900-4D16-B781-B4E3D96B7DBE}" type="presParOf" srcId="{DC815A8D-2E79-458C-9CF8-49120F476133}" destId="{A4617AC3-4CD2-454A-A003-2072FAC55DE5}" srcOrd="7" destOrd="0" presId="urn:microsoft.com/office/officeart/2005/8/layout/list1"/>
    <dgm:cxn modelId="{4A33D8F3-2062-4BE4-AAAE-F9D17C99ECF0}" type="presParOf" srcId="{DC815A8D-2E79-458C-9CF8-49120F476133}" destId="{C8CC61F7-1206-4A38-8F30-501C52B08641}" srcOrd="8" destOrd="0" presId="urn:microsoft.com/office/officeart/2005/8/layout/list1"/>
    <dgm:cxn modelId="{566D2609-6783-4463-883B-CC709E3553CB}" type="presParOf" srcId="{C8CC61F7-1206-4A38-8F30-501C52B08641}" destId="{506715CE-F915-4241-B88F-81D6D2093F83}" srcOrd="0" destOrd="0" presId="urn:microsoft.com/office/officeart/2005/8/layout/list1"/>
    <dgm:cxn modelId="{1AA3C156-11B7-4570-8E15-F5FA121E37C4}" type="presParOf" srcId="{C8CC61F7-1206-4A38-8F30-501C52B08641}" destId="{E4A04635-CF47-464A-BFF3-E15AFB8ED8A4}" srcOrd="1" destOrd="0" presId="urn:microsoft.com/office/officeart/2005/8/layout/list1"/>
    <dgm:cxn modelId="{E4E15D93-9902-40DB-AB69-86512BC770AB}" type="presParOf" srcId="{DC815A8D-2E79-458C-9CF8-49120F476133}" destId="{C6FD9245-94F3-42E9-B3DF-5CD71B115907}" srcOrd="9" destOrd="0" presId="urn:microsoft.com/office/officeart/2005/8/layout/list1"/>
    <dgm:cxn modelId="{DE297580-A324-4B3D-A7A6-810D44275B4D}" type="presParOf" srcId="{DC815A8D-2E79-458C-9CF8-49120F476133}" destId="{FD5F97C8-46F6-42BE-A735-606AB939EFF4}" srcOrd="10" destOrd="0" presId="urn:microsoft.com/office/officeart/2005/8/layout/list1"/>
    <dgm:cxn modelId="{65D59021-9A11-47D4-810A-4DE76DBC96D9}" type="presParOf" srcId="{DC815A8D-2E79-458C-9CF8-49120F476133}" destId="{F01A7921-B123-4546-8056-59C18B0F7722}" srcOrd="11" destOrd="0" presId="urn:microsoft.com/office/officeart/2005/8/layout/list1"/>
    <dgm:cxn modelId="{62C75AEA-5A5F-4DFD-AB47-9BD56D9E6945}" type="presParOf" srcId="{DC815A8D-2E79-458C-9CF8-49120F476133}" destId="{DCA57BB4-138C-4E60-A2E4-1E893E3866BB}" srcOrd="12" destOrd="0" presId="urn:microsoft.com/office/officeart/2005/8/layout/list1"/>
    <dgm:cxn modelId="{7654136E-F70E-4472-A394-96378787B610}" type="presParOf" srcId="{DCA57BB4-138C-4E60-A2E4-1E893E3866BB}" destId="{543B383D-F273-49D1-A64B-037BB7B8F157}" srcOrd="0" destOrd="0" presId="urn:microsoft.com/office/officeart/2005/8/layout/list1"/>
    <dgm:cxn modelId="{3E8EF914-067B-4085-9794-6DC9B47CF72F}" type="presParOf" srcId="{DCA57BB4-138C-4E60-A2E4-1E893E3866BB}" destId="{7FB4B333-296F-4A2F-A094-63A118D6675D}" srcOrd="1" destOrd="0" presId="urn:microsoft.com/office/officeart/2005/8/layout/list1"/>
    <dgm:cxn modelId="{506F72B1-2640-4609-A791-F9FFFD64A582}" type="presParOf" srcId="{DC815A8D-2E79-458C-9CF8-49120F476133}" destId="{E1715FF2-0C8D-45C2-971A-97A3853D4C4F}" srcOrd="13" destOrd="0" presId="urn:microsoft.com/office/officeart/2005/8/layout/list1"/>
    <dgm:cxn modelId="{F755E1B6-6483-4E98-B646-9545EA179B75}" type="presParOf" srcId="{DC815A8D-2E79-458C-9CF8-49120F476133}" destId="{D1B186B0-6A38-4AC9-8ADA-61D3B4639616}" srcOrd="14" destOrd="0" presId="urn:microsoft.com/office/officeart/2005/8/layout/list1"/>
    <dgm:cxn modelId="{D443C37C-B67E-4849-B28A-B973B358794E}" type="presParOf" srcId="{DC815A8D-2E79-458C-9CF8-49120F476133}" destId="{4A22633C-6475-4AA8-BAA4-26BBE20DC434}" srcOrd="15" destOrd="0" presId="urn:microsoft.com/office/officeart/2005/8/layout/list1"/>
    <dgm:cxn modelId="{7DA45753-05AF-4096-8D97-30A2895F9A53}" type="presParOf" srcId="{DC815A8D-2E79-458C-9CF8-49120F476133}" destId="{A9306D51-3436-4844-83DE-3209EB05CCF3}" srcOrd="16" destOrd="0" presId="urn:microsoft.com/office/officeart/2005/8/layout/list1"/>
    <dgm:cxn modelId="{30F03D03-922C-4011-B700-6C55A1488D62}" type="presParOf" srcId="{A9306D51-3436-4844-83DE-3209EB05CCF3}" destId="{EB03E6F8-61C9-4D87-93E4-6BDD41EC4545}" srcOrd="0" destOrd="0" presId="urn:microsoft.com/office/officeart/2005/8/layout/list1"/>
    <dgm:cxn modelId="{7A2FEF26-17C4-4C66-9FCF-784C3DB3C7D1}" type="presParOf" srcId="{A9306D51-3436-4844-83DE-3209EB05CCF3}" destId="{CD2B1CC9-ADE6-44AA-A424-19804757F6C3}" srcOrd="1" destOrd="0" presId="urn:microsoft.com/office/officeart/2005/8/layout/list1"/>
    <dgm:cxn modelId="{9AA8185B-3312-44AF-AC9C-BBDCFEB40C93}" type="presParOf" srcId="{DC815A8D-2E79-458C-9CF8-49120F476133}" destId="{70004354-2D78-475F-8DA0-E51B0DDB0ADE}" srcOrd="17" destOrd="0" presId="urn:microsoft.com/office/officeart/2005/8/layout/list1"/>
    <dgm:cxn modelId="{EB967B9C-F9CF-47FE-B169-8EB9BE3E5B29}" type="presParOf" srcId="{DC815A8D-2E79-458C-9CF8-49120F476133}" destId="{EDF1ED2B-7CCA-43C8-A8E0-6DA60EBAC681}" srcOrd="18" destOrd="0" presId="urn:microsoft.com/office/officeart/2005/8/layout/list1"/>
    <dgm:cxn modelId="{BF7D1150-1A98-4526-8D44-DB408DF4FCD0}" type="presParOf" srcId="{DC815A8D-2E79-458C-9CF8-49120F476133}" destId="{0567D31B-7D86-45F8-AB0E-D745A87D61FD}" srcOrd="19" destOrd="0" presId="urn:microsoft.com/office/officeart/2005/8/layout/list1"/>
    <dgm:cxn modelId="{92810EC4-4426-4D09-BE62-C511E4154D1A}" type="presParOf" srcId="{DC815A8D-2E79-458C-9CF8-49120F476133}" destId="{5AE58BE0-469A-4AEC-9421-C857A2AED8BB}" srcOrd="20" destOrd="0" presId="urn:microsoft.com/office/officeart/2005/8/layout/list1"/>
    <dgm:cxn modelId="{0919048F-44D2-4B95-A290-C87FD0A76C07}" type="presParOf" srcId="{5AE58BE0-469A-4AEC-9421-C857A2AED8BB}" destId="{D2808AC4-C03C-4FD0-828E-A3DBF6415DE8}" srcOrd="0" destOrd="0" presId="urn:microsoft.com/office/officeart/2005/8/layout/list1"/>
    <dgm:cxn modelId="{BF56C381-C7AA-40B1-B0F6-44532934C9F4}" type="presParOf" srcId="{5AE58BE0-469A-4AEC-9421-C857A2AED8BB}" destId="{C97A7970-30E7-4406-951B-6E17692FF5AB}" srcOrd="1" destOrd="0" presId="urn:microsoft.com/office/officeart/2005/8/layout/list1"/>
    <dgm:cxn modelId="{309FD7EC-1F9A-4B90-944B-E4E1B8BB50CC}" type="presParOf" srcId="{DC815A8D-2E79-458C-9CF8-49120F476133}" destId="{C41DDBE8-23C4-4E45-BB01-3231214D7B29}" srcOrd="21" destOrd="0" presId="urn:microsoft.com/office/officeart/2005/8/layout/list1"/>
    <dgm:cxn modelId="{EE8ABF6C-45EA-432F-B2D0-F0F8D2FE1770}" type="presParOf" srcId="{DC815A8D-2E79-458C-9CF8-49120F476133}" destId="{ACAD7370-744B-4C21-BC8E-A168FC86B6FD}" srcOrd="22"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938C3A-A773-44F1-9B2A-A02FF62F6D7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823B84A6-20CE-4F34-9CBE-EB907C4D60C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Program</a:t>
          </a:r>
          <a:r>
            <a:rPr lang="en-US" sz="1800" dirty="0" smtClean="0">
              <a:solidFill>
                <a:schemeClr val="tx1"/>
              </a:solidFill>
            </a:rPr>
            <a:t> </a:t>
          </a:r>
          <a:r>
            <a:rPr lang="en-US" sz="1800" dirty="0" smtClean="0">
              <a:solidFill>
                <a:schemeClr val="bg1"/>
              </a:solidFill>
            </a:rPr>
            <a:t>configuration</a:t>
          </a:r>
          <a:endParaRPr lang="en-US" sz="1800" dirty="0">
            <a:solidFill>
              <a:schemeClr val="bg1"/>
            </a:solidFill>
          </a:endParaRPr>
        </a:p>
      </dgm:t>
    </dgm:pt>
    <dgm:pt modelId="{59A7A8EA-1431-451C-9A62-3AC68A032F3E}" type="parTrans" cxnId="{6BD30E5A-66C4-4DA3-A6E7-D654D38006E2}">
      <dgm:prSet/>
      <dgm:spPr/>
      <dgm:t>
        <a:bodyPr/>
        <a:lstStyle/>
        <a:p>
          <a:pPr>
            <a:lnSpc>
              <a:spcPct val="100000"/>
            </a:lnSpc>
          </a:pPr>
          <a:endParaRPr lang="en-US"/>
        </a:p>
      </dgm:t>
    </dgm:pt>
    <dgm:pt modelId="{BBFE98A3-52A2-434F-ABDC-05AA172A2DC0}" type="sibTrans" cxnId="{6BD30E5A-66C4-4DA3-A6E7-D654D38006E2}">
      <dgm:prSet/>
      <dgm:spPr/>
      <dgm:t>
        <a:bodyPr/>
        <a:lstStyle/>
        <a:p>
          <a:pPr>
            <a:lnSpc>
              <a:spcPct val="100000"/>
            </a:lnSpc>
          </a:pPr>
          <a:endParaRPr lang="en-US"/>
        </a:p>
      </dgm:t>
    </dgm:pt>
    <dgm:pt modelId="{DE480B50-EB00-4AD5-AB14-85CBF62CC1AE}">
      <dgm:prSet phldrT="[Text]" custT="1"/>
      <dgm:spPr>
        <a:solidFill>
          <a:srgbClr val="F1AD02"/>
        </a:solidFill>
        <a:ln>
          <a:solidFill>
            <a:srgbClr val="F1AD02"/>
          </a:solidFill>
        </a:ln>
      </dgm:spPr>
      <dgm:t>
        <a:bodyPr/>
        <a:lstStyle/>
        <a:p>
          <a:pPr>
            <a:lnSpc>
              <a:spcPct val="100000"/>
            </a:lnSpc>
          </a:pPr>
          <a:r>
            <a:rPr lang="en-US" sz="1800" dirty="0" smtClean="0">
              <a:solidFill>
                <a:schemeClr val="tx1"/>
              </a:solidFill>
            </a:rPr>
            <a:t>Medical</a:t>
          </a:r>
          <a:r>
            <a:rPr lang="en-US" sz="1800" dirty="0" smtClean="0">
              <a:solidFill>
                <a:schemeClr val="bg1"/>
              </a:solidFill>
            </a:rPr>
            <a:t> </a:t>
          </a:r>
          <a:r>
            <a:rPr lang="en-US" sz="1800" dirty="0" smtClean="0">
              <a:solidFill>
                <a:schemeClr val="tx1"/>
              </a:solidFill>
            </a:rPr>
            <a:t>Summary</a:t>
          </a:r>
          <a:endParaRPr lang="en-US" sz="1800" dirty="0">
            <a:solidFill>
              <a:schemeClr val="tx1"/>
            </a:solidFill>
          </a:endParaRPr>
        </a:p>
      </dgm:t>
    </dgm:pt>
    <dgm:pt modelId="{86291278-04D9-4DF4-81FD-A889B31283F5}" type="parTrans" cxnId="{818F8733-4850-4D00-A5D7-7C5A4E695CFA}">
      <dgm:prSet/>
      <dgm:spPr/>
      <dgm:t>
        <a:bodyPr/>
        <a:lstStyle/>
        <a:p>
          <a:pPr>
            <a:lnSpc>
              <a:spcPct val="100000"/>
            </a:lnSpc>
          </a:pPr>
          <a:endParaRPr lang="en-US"/>
        </a:p>
      </dgm:t>
    </dgm:pt>
    <dgm:pt modelId="{02E76C7A-8690-4E69-860A-E671B7AEA2F4}" type="sibTrans" cxnId="{818F8733-4850-4D00-A5D7-7C5A4E695CFA}">
      <dgm:prSet/>
      <dgm:spPr/>
      <dgm:t>
        <a:bodyPr/>
        <a:lstStyle/>
        <a:p>
          <a:pPr>
            <a:lnSpc>
              <a:spcPct val="100000"/>
            </a:lnSpc>
          </a:pPr>
          <a:endParaRPr lang="en-US"/>
        </a:p>
      </dgm:t>
    </dgm:pt>
    <dgm:pt modelId="{D66C70CB-83A5-4B03-83AE-2D3B602D2B81}">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Reporting configuration</a:t>
          </a:r>
          <a:endParaRPr lang="en-US" sz="1800" dirty="0">
            <a:solidFill>
              <a:schemeClr val="bg1"/>
            </a:solidFill>
          </a:endParaRPr>
        </a:p>
      </dgm:t>
    </dgm:pt>
    <dgm:pt modelId="{0B71F86A-575E-4BEF-BE1E-2A6BFED6E8F5}" type="parTrans" cxnId="{C38204F4-F383-4102-8DFE-F387D5DC0EE8}">
      <dgm:prSet/>
      <dgm:spPr/>
      <dgm:t>
        <a:bodyPr/>
        <a:lstStyle/>
        <a:p>
          <a:pPr>
            <a:lnSpc>
              <a:spcPct val="100000"/>
            </a:lnSpc>
          </a:pPr>
          <a:endParaRPr lang="en-US"/>
        </a:p>
      </dgm:t>
    </dgm:pt>
    <dgm:pt modelId="{875D9BF9-0E4F-4D7E-A368-D07B8804C3F1}" type="sibTrans" cxnId="{C38204F4-F383-4102-8DFE-F387D5DC0EE8}">
      <dgm:prSet/>
      <dgm:spPr/>
      <dgm:t>
        <a:bodyPr/>
        <a:lstStyle/>
        <a:p>
          <a:pPr>
            <a:lnSpc>
              <a:spcPct val="100000"/>
            </a:lnSpc>
          </a:pPr>
          <a:endParaRPr lang="en-US"/>
        </a:p>
      </dgm:t>
    </dgm:pt>
    <dgm:pt modelId="{12951510-7924-46B6-A500-F7CB9222A6D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Overpayments</a:t>
          </a:r>
          <a:r>
            <a:rPr lang="en-US" sz="1800" dirty="0" smtClean="0">
              <a:solidFill>
                <a:schemeClr val="tx1"/>
              </a:solidFill>
            </a:rPr>
            <a:t> </a:t>
          </a:r>
          <a:r>
            <a:rPr lang="en-US" sz="1800" dirty="0" smtClean="0">
              <a:solidFill>
                <a:schemeClr val="bg1"/>
              </a:solidFill>
            </a:rPr>
            <a:t>/</a:t>
          </a:r>
          <a:r>
            <a:rPr lang="en-US" sz="1800" dirty="0" smtClean="0">
              <a:solidFill>
                <a:schemeClr val="tx1"/>
              </a:solidFill>
            </a:rPr>
            <a:t> </a:t>
          </a:r>
          <a:r>
            <a:rPr lang="en-US" sz="1800" dirty="0" smtClean="0">
              <a:solidFill>
                <a:schemeClr val="bg1"/>
              </a:solidFill>
            </a:rPr>
            <a:t>Underpayments</a:t>
          </a:r>
          <a:endParaRPr lang="en-US" sz="1800" dirty="0">
            <a:solidFill>
              <a:schemeClr val="bg1"/>
            </a:solidFill>
          </a:endParaRPr>
        </a:p>
      </dgm:t>
    </dgm:pt>
    <dgm:pt modelId="{58812299-3F2F-4408-9268-76237395D15C}" type="parTrans" cxnId="{281B3B6A-7672-48F2-911C-6EC262D4D556}">
      <dgm:prSet/>
      <dgm:spPr/>
      <dgm:t>
        <a:bodyPr/>
        <a:lstStyle/>
        <a:p>
          <a:pPr>
            <a:lnSpc>
              <a:spcPct val="100000"/>
            </a:lnSpc>
          </a:pPr>
          <a:endParaRPr lang="en-US"/>
        </a:p>
      </dgm:t>
    </dgm:pt>
    <dgm:pt modelId="{45BE6DAA-8EE7-44A4-BB21-187DCE7545F6}" type="sibTrans" cxnId="{281B3B6A-7672-48F2-911C-6EC262D4D556}">
      <dgm:prSet/>
      <dgm:spPr/>
      <dgm:t>
        <a:bodyPr/>
        <a:lstStyle/>
        <a:p>
          <a:pPr>
            <a:lnSpc>
              <a:spcPct val="100000"/>
            </a:lnSpc>
          </a:pPr>
          <a:endParaRPr lang="en-US"/>
        </a:p>
      </dgm:t>
    </dgm:pt>
    <dgm:pt modelId="{81241482-5667-4744-924D-10ACF57E8506}">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Resource</a:t>
          </a:r>
          <a:r>
            <a:rPr lang="en-US" sz="1800" dirty="0" smtClean="0">
              <a:solidFill>
                <a:schemeClr val="tx1"/>
              </a:solidFill>
            </a:rPr>
            <a:t> </a:t>
          </a:r>
          <a:r>
            <a:rPr lang="en-US" sz="1800" dirty="0" smtClean="0">
              <a:solidFill>
                <a:schemeClr val="bg1"/>
              </a:solidFill>
            </a:rPr>
            <a:t>Test</a:t>
          </a:r>
          <a:endParaRPr lang="en-US" sz="1800" dirty="0">
            <a:solidFill>
              <a:schemeClr val="bg1"/>
            </a:solidFill>
          </a:endParaRPr>
        </a:p>
      </dgm:t>
    </dgm:pt>
    <dgm:pt modelId="{66835CC6-9846-4D0F-B8AA-2875D0DE5FF7}" type="parTrans" cxnId="{98D9FB22-5C41-4D33-85C9-3CE56FD99329}">
      <dgm:prSet/>
      <dgm:spPr/>
      <dgm:t>
        <a:bodyPr/>
        <a:lstStyle/>
        <a:p>
          <a:endParaRPr lang="en-US"/>
        </a:p>
      </dgm:t>
    </dgm:pt>
    <dgm:pt modelId="{936F1591-D15C-47CE-82DC-EDC214A51C99}" type="sibTrans" cxnId="{98D9FB22-5C41-4D33-85C9-3CE56FD99329}">
      <dgm:prSet/>
      <dgm:spPr/>
      <dgm:t>
        <a:bodyPr/>
        <a:lstStyle/>
        <a:p>
          <a:endParaRPr lang="en-US"/>
        </a:p>
      </dgm:t>
    </dgm:pt>
    <dgm:pt modelId="{F90476EC-2C7E-40F4-B1C3-CA2C0EADB1C4}">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CSRA Determination</a:t>
          </a:r>
          <a:endParaRPr lang="en-US" sz="1800" dirty="0">
            <a:solidFill>
              <a:schemeClr val="bg1"/>
            </a:solidFill>
          </a:endParaRPr>
        </a:p>
      </dgm:t>
    </dgm:pt>
    <dgm:pt modelId="{3A4B40D8-1A8F-4FFC-834E-462E25954A39}" type="parTrans" cxnId="{717AFF08-A7A0-4C8B-B2D2-6D300E8FB461}">
      <dgm:prSet/>
      <dgm:spPr/>
    </dgm:pt>
    <dgm:pt modelId="{C40CCD5D-F45E-4417-B78C-4F37DBE534A8}" type="sibTrans" cxnId="{717AFF08-A7A0-4C8B-B2D2-6D300E8FB461}">
      <dgm:prSet/>
      <dgm:spPr/>
    </dgm:pt>
    <dgm:pt modelId="{DC815A8D-2E79-458C-9CF8-49120F476133}" type="pres">
      <dgm:prSet presAssocID="{2C938C3A-A773-44F1-9B2A-A02FF62F6D7C}" presName="linear" presStyleCnt="0">
        <dgm:presLayoutVars>
          <dgm:dir/>
          <dgm:animLvl val="lvl"/>
          <dgm:resizeHandles val="exact"/>
        </dgm:presLayoutVars>
      </dgm:prSet>
      <dgm:spPr/>
      <dgm:t>
        <a:bodyPr/>
        <a:lstStyle/>
        <a:p>
          <a:endParaRPr lang="en-US"/>
        </a:p>
      </dgm:t>
    </dgm:pt>
    <dgm:pt modelId="{958EA315-2859-4995-A27C-80A01B25E029}" type="pres">
      <dgm:prSet presAssocID="{823B84A6-20CE-4F34-9CBE-EB907C4D60CC}" presName="parentLin" presStyleCnt="0"/>
      <dgm:spPr/>
      <dgm:t>
        <a:bodyPr/>
        <a:lstStyle/>
        <a:p>
          <a:endParaRPr lang="en-US"/>
        </a:p>
      </dgm:t>
    </dgm:pt>
    <dgm:pt modelId="{B768B5B0-FFC0-4554-9077-6284756AE95C}" type="pres">
      <dgm:prSet presAssocID="{823B84A6-20CE-4F34-9CBE-EB907C4D60CC}" presName="parentLeftMargin" presStyleLbl="node1" presStyleIdx="0" presStyleCnt="6"/>
      <dgm:spPr/>
      <dgm:t>
        <a:bodyPr/>
        <a:lstStyle/>
        <a:p>
          <a:endParaRPr lang="en-US"/>
        </a:p>
      </dgm:t>
    </dgm:pt>
    <dgm:pt modelId="{5F144766-DC91-4584-9934-3747FB241677}" type="pres">
      <dgm:prSet presAssocID="{823B84A6-20CE-4F34-9CBE-EB907C4D60CC}" presName="parentText" presStyleLbl="node1" presStyleIdx="0" presStyleCnt="6">
        <dgm:presLayoutVars>
          <dgm:chMax val="0"/>
          <dgm:bulletEnabled val="1"/>
        </dgm:presLayoutVars>
      </dgm:prSet>
      <dgm:spPr/>
      <dgm:t>
        <a:bodyPr/>
        <a:lstStyle/>
        <a:p>
          <a:endParaRPr lang="en-US"/>
        </a:p>
      </dgm:t>
    </dgm:pt>
    <dgm:pt modelId="{7A52B1B7-FA5D-4C8F-AA80-806F0339C078}" type="pres">
      <dgm:prSet presAssocID="{823B84A6-20CE-4F34-9CBE-EB907C4D60CC}" presName="negativeSpace" presStyleCnt="0"/>
      <dgm:spPr/>
      <dgm:t>
        <a:bodyPr/>
        <a:lstStyle/>
        <a:p>
          <a:endParaRPr lang="en-US"/>
        </a:p>
      </dgm:t>
    </dgm:pt>
    <dgm:pt modelId="{1719911E-85CB-4364-BE57-FCCA96AA996A}" type="pres">
      <dgm:prSet presAssocID="{823B84A6-20CE-4F34-9CBE-EB907C4D60CC}" presName="childText" presStyleLbl="conFgAcc1" presStyleIdx="0" presStyleCnt="6">
        <dgm:presLayoutVars>
          <dgm:bulletEnabled val="1"/>
        </dgm:presLayoutVars>
      </dgm:prSet>
      <dgm:spPr>
        <a:noFill/>
        <a:ln>
          <a:solidFill>
            <a:srgbClr val="002569"/>
          </a:solidFill>
        </a:ln>
      </dgm:spPr>
      <dgm:t>
        <a:bodyPr/>
        <a:lstStyle/>
        <a:p>
          <a:endParaRPr lang="en-US"/>
        </a:p>
      </dgm:t>
    </dgm:pt>
    <dgm:pt modelId="{DF25D5E7-B1DE-4958-99DD-AF8C1A79AB76}" type="pres">
      <dgm:prSet presAssocID="{BBFE98A3-52A2-434F-ABDC-05AA172A2DC0}" presName="spaceBetweenRectangles" presStyleCnt="0"/>
      <dgm:spPr/>
      <dgm:t>
        <a:bodyPr/>
        <a:lstStyle/>
        <a:p>
          <a:endParaRPr lang="en-US"/>
        </a:p>
      </dgm:t>
    </dgm:pt>
    <dgm:pt modelId="{511AA467-8634-4728-AB3C-C9E2E6455446}" type="pres">
      <dgm:prSet presAssocID="{D66C70CB-83A5-4B03-83AE-2D3B602D2B81}" presName="parentLin" presStyleCnt="0"/>
      <dgm:spPr/>
      <dgm:t>
        <a:bodyPr/>
        <a:lstStyle/>
        <a:p>
          <a:endParaRPr lang="en-US"/>
        </a:p>
      </dgm:t>
    </dgm:pt>
    <dgm:pt modelId="{553503F8-92D1-474D-89A2-AC1B07539575}" type="pres">
      <dgm:prSet presAssocID="{D66C70CB-83A5-4B03-83AE-2D3B602D2B81}" presName="parentLeftMargin" presStyleLbl="node1" presStyleIdx="0" presStyleCnt="6"/>
      <dgm:spPr/>
      <dgm:t>
        <a:bodyPr/>
        <a:lstStyle/>
        <a:p>
          <a:endParaRPr lang="en-US"/>
        </a:p>
      </dgm:t>
    </dgm:pt>
    <dgm:pt modelId="{5EB8486B-1341-41C0-BB88-AD00AAEBAF45}" type="pres">
      <dgm:prSet presAssocID="{D66C70CB-83A5-4B03-83AE-2D3B602D2B81}" presName="parentText" presStyleLbl="node1" presStyleIdx="1" presStyleCnt="6">
        <dgm:presLayoutVars>
          <dgm:chMax val="0"/>
          <dgm:bulletEnabled val="1"/>
        </dgm:presLayoutVars>
      </dgm:prSet>
      <dgm:spPr/>
      <dgm:t>
        <a:bodyPr/>
        <a:lstStyle/>
        <a:p>
          <a:endParaRPr lang="en-US"/>
        </a:p>
      </dgm:t>
    </dgm:pt>
    <dgm:pt modelId="{F94303C8-1FDA-42BC-8A0B-B0A267BDC8EC}" type="pres">
      <dgm:prSet presAssocID="{D66C70CB-83A5-4B03-83AE-2D3B602D2B81}" presName="negativeSpace" presStyleCnt="0"/>
      <dgm:spPr/>
      <dgm:t>
        <a:bodyPr/>
        <a:lstStyle/>
        <a:p>
          <a:endParaRPr lang="en-US"/>
        </a:p>
      </dgm:t>
    </dgm:pt>
    <dgm:pt modelId="{3848DA2C-4DC4-494C-B4E5-ED133BCAF058}" type="pres">
      <dgm:prSet presAssocID="{D66C70CB-83A5-4B03-83AE-2D3B602D2B81}" presName="childText" presStyleLbl="conFgAcc1" presStyleIdx="1" presStyleCnt="6">
        <dgm:presLayoutVars>
          <dgm:bulletEnabled val="1"/>
        </dgm:presLayoutVars>
      </dgm:prSet>
      <dgm:spPr>
        <a:noFill/>
        <a:ln>
          <a:solidFill>
            <a:srgbClr val="002569"/>
          </a:solidFill>
        </a:ln>
      </dgm:spPr>
      <dgm:t>
        <a:bodyPr/>
        <a:lstStyle/>
        <a:p>
          <a:endParaRPr lang="en-US"/>
        </a:p>
      </dgm:t>
    </dgm:pt>
    <dgm:pt modelId="{A4617AC3-4CD2-454A-A003-2072FAC55DE5}" type="pres">
      <dgm:prSet presAssocID="{875D9BF9-0E4F-4D7E-A368-D07B8804C3F1}" presName="spaceBetweenRectangles" presStyleCnt="0"/>
      <dgm:spPr/>
      <dgm:t>
        <a:bodyPr/>
        <a:lstStyle/>
        <a:p>
          <a:endParaRPr lang="en-US"/>
        </a:p>
      </dgm:t>
    </dgm:pt>
    <dgm:pt modelId="{C8CC61F7-1206-4A38-8F30-501C52B08641}" type="pres">
      <dgm:prSet presAssocID="{81241482-5667-4744-924D-10ACF57E8506}" presName="parentLin" presStyleCnt="0"/>
      <dgm:spPr/>
    </dgm:pt>
    <dgm:pt modelId="{506715CE-F915-4241-B88F-81D6D2093F83}" type="pres">
      <dgm:prSet presAssocID="{81241482-5667-4744-924D-10ACF57E8506}" presName="parentLeftMargin" presStyleLbl="node1" presStyleIdx="1" presStyleCnt="6"/>
      <dgm:spPr/>
      <dgm:t>
        <a:bodyPr/>
        <a:lstStyle/>
        <a:p>
          <a:endParaRPr lang="en-US"/>
        </a:p>
      </dgm:t>
    </dgm:pt>
    <dgm:pt modelId="{E4A04635-CF47-464A-BFF3-E15AFB8ED8A4}" type="pres">
      <dgm:prSet presAssocID="{81241482-5667-4744-924D-10ACF57E8506}" presName="parentText" presStyleLbl="node1" presStyleIdx="2" presStyleCnt="6">
        <dgm:presLayoutVars>
          <dgm:chMax val="0"/>
          <dgm:bulletEnabled val="1"/>
        </dgm:presLayoutVars>
      </dgm:prSet>
      <dgm:spPr/>
      <dgm:t>
        <a:bodyPr/>
        <a:lstStyle/>
        <a:p>
          <a:endParaRPr lang="en-US"/>
        </a:p>
      </dgm:t>
    </dgm:pt>
    <dgm:pt modelId="{C6FD9245-94F3-42E9-B3DF-5CD71B115907}" type="pres">
      <dgm:prSet presAssocID="{81241482-5667-4744-924D-10ACF57E8506}" presName="negativeSpace" presStyleCnt="0"/>
      <dgm:spPr/>
    </dgm:pt>
    <dgm:pt modelId="{FD5F97C8-46F6-42BE-A735-606AB939EFF4}" type="pres">
      <dgm:prSet presAssocID="{81241482-5667-4744-924D-10ACF57E8506}" presName="childText" presStyleLbl="conFgAcc1" presStyleIdx="2" presStyleCnt="6">
        <dgm:presLayoutVars>
          <dgm:bulletEnabled val="1"/>
        </dgm:presLayoutVars>
      </dgm:prSet>
      <dgm:spPr>
        <a:ln>
          <a:solidFill>
            <a:srgbClr val="002569"/>
          </a:solidFill>
        </a:ln>
      </dgm:spPr>
      <dgm:t>
        <a:bodyPr/>
        <a:lstStyle/>
        <a:p>
          <a:endParaRPr lang="en-US"/>
        </a:p>
      </dgm:t>
    </dgm:pt>
    <dgm:pt modelId="{F01A7921-B123-4546-8056-59C18B0F7722}" type="pres">
      <dgm:prSet presAssocID="{936F1591-D15C-47CE-82DC-EDC214A51C99}" presName="spaceBetweenRectangles" presStyleCnt="0"/>
      <dgm:spPr/>
    </dgm:pt>
    <dgm:pt modelId="{F5D2D0B5-B290-4256-BB07-AA9B44243CD7}" type="pres">
      <dgm:prSet presAssocID="{F90476EC-2C7E-40F4-B1C3-CA2C0EADB1C4}" presName="parentLin" presStyleCnt="0"/>
      <dgm:spPr/>
    </dgm:pt>
    <dgm:pt modelId="{8180657F-D983-468A-B007-5E9D796B88FF}" type="pres">
      <dgm:prSet presAssocID="{F90476EC-2C7E-40F4-B1C3-CA2C0EADB1C4}" presName="parentLeftMargin" presStyleLbl="node1" presStyleIdx="2" presStyleCnt="6"/>
      <dgm:spPr/>
      <dgm:t>
        <a:bodyPr/>
        <a:lstStyle/>
        <a:p>
          <a:endParaRPr lang="en-US"/>
        </a:p>
      </dgm:t>
    </dgm:pt>
    <dgm:pt modelId="{FCC38A39-7999-4C29-9C88-F83B7D9EA00A}" type="pres">
      <dgm:prSet presAssocID="{F90476EC-2C7E-40F4-B1C3-CA2C0EADB1C4}" presName="parentText" presStyleLbl="node1" presStyleIdx="3" presStyleCnt="6">
        <dgm:presLayoutVars>
          <dgm:chMax val="0"/>
          <dgm:bulletEnabled val="1"/>
        </dgm:presLayoutVars>
      </dgm:prSet>
      <dgm:spPr/>
      <dgm:t>
        <a:bodyPr/>
        <a:lstStyle/>
        <a:p>
          <a:endParaRPr lang="en-US"/>
        </a:p>
      </dgm:t>
    </dgm:pt>
    <dgm:pt modelId="{20E08EE6-8519-4AE2-A94B-98B9C20A26C7}" type="pres">
      <dgm:prSet presAssocID="{F90476EC-2C7E-40F4-B1C3-CA2C0EADB1C4}" presName="negativeSpace" presStyleCnt="0"/>
      <dgm:spPr/>
    </dgm:pt>
    <dgm:pt modelId="{AD83918A-5F83-4B3E-9BEF-CAD86BA4A79A}" type="pres">
      <dgm:prSet presAssocID="{F90476EC-2C7E-40F4-B1C3-CA2C0EADB1C4}" presName="childText" presStyleLbl="conFgAcc1" presStyleIdx="3" presStyleCnt="6">
        <dgm:presLayoutVars>
          <dgm:bulletEnabled val="1"/>
        </dgm:presLayoutVars>
      </dgm:prSet>
      <dgm:spPr>
        <a:ln>
          <a:solidFill>
            <a:srgbClr val="002569"/>
          </a:solidFill>
        </a:ln>
      </dgm:spPr>
      <dgm:t>
        <a:bodyPr/>
        <a:lstStyle/>
        <a:p>
          <a:endParaRPr lang="en-US"/>
        </a:p>
      </dgm:t>
    </dgm:pt>
    <dgm:pt modelId="{8B221269-C773-4925-9104-F9E22CD85402}" type="pres">
      <dgm:prSet presAssocID="{C40CCD5D-F45E-4417-B78C-4F37DBE534A8}" presName="spaceBetweenRectangles" presStyleCnt="0"/>
      <dgm:spPr/>
    </dgm:pt>
    <dgm:pt modelId="{A9306D51-3436-4844-83DE-3209EB05CCF3}" type="pres">
      <dgm:prSet presAssocID="{DE480B50-EB00-4AD5-AB14-85CBF62CC1AE}" presName="parentLin" presStyleCnt="0"/>
      <dgm:spPr/>
      <dgm:t>
        <a:bodyPr/>
        <a:lstStyle/>
        <a:p>
          <a:endParaRPr lang="en-US"/>
        </a:p>
      </dgm:t>
    </dgm:pt>
    <dgm:pt modelId="{EB03E6F8-61C9-4D87-93E4-6BDD41EC4545}" type="pres">
      <dgm:prSet presAssocID="{DE480B50-EB00-4AD5-AB14-85CBF62CC1AE}" presName="parentLeftMargin" presStyleLbl="node1" presStyleIdx="3" presStyleCnt="6"/>
      <dgm:spPr/>
      <dgm:t>
        <a:bodyPr/>
        <a:lstStyle/>
        <a:p>
          <a:endParaRPr lang="en-US"/>
        </a:p>
      </dgm:t>
    </dgm:pt>
    <dgm:pt modelId="{CD2B1CC9-ADE6-44AA-A424-19804757F6C3}" type="pres">
      <dgm:prSet presAssocID="{DE480B50-EB00-4AD5-AB14-85CBF62CC1AE}" presName="parentText" presStyleLbl="node1" presStyleIdx="4" presStyleCnt="6">
        <dgm:presLayoutVars>
          <dgm:chMax val="0"/>
          <dgm:bulletEnabled val="1"/>
        </dgm:presLayoutVars>
      </dgm:prSet>
      <dgm:spPr/>
      <dgm:t>
        <a:bodyPr/>
        <a:lstStyle/>
        <a:p>
          <a:endParaRPr lang="en-US"/>
        </a:p>
      </dgm:t>
    </dgm:pt>
    <dgm:pt modelId="{70004354-2D78-475F-8DA0-E51B0DDB0ADE}" type="pres">
      <dgm:prSet presAssocID="{DE480B50-EB00-4AD5-AB14-85CBF62CC1AE}" presName="negativeSpace" presStyleCnt="0"/>
      <dgm:spPr/>
      <dgm:t>
        <a:bodyPr/>
        <a:lstStyle/>
        <a:p>
          <a:endParaRPr lang="en-US"/>
        </a:p>
      </dgm:t>
    </dgm:pt>
    <dgm:pt modelId="{EDF1ED2B-7CCA-43C8-A8E0-6DA60EBAC681}" type="pres">
      <dgm:prSet presAssocID="{DE480B50-EB00-4AD5-AB14-85CBF62CC1AE}" presName="childText" presStyleLbl="conFgAcc1" presStyleIdx="4" presStyleCnt="6">
        <dgm:presLayoutVars>
          <dgm:bulletEnabled val="1"/>
        </dgm:presLayoutVars>
      </dgm:prSet>
      <dgm:spPr>
        <a:noFill/>
        <a:ln>
          <a:solidFill>
            <a:srgbClr val="F1AD02"/>
          </a:solidFill>
        </a:ln>
      </dgm:spPr>
      <dgm:t>
        <a:bodyPr/>
        <a:lstStyle/>
        <a:p>
          <a:endParaRPr lang="en-US"/>
        </a:p>
      </dgm:t>
    </dgm:pt>
    <dgm:pt modelId="{0567D31B-7D86-45F8-AB0E-D745A87D61FD}" type="pres">
      <dgm:prSet presAssocID="{02E76C7A-8690-4E69-860A-E671B7AEA2F4}" presName="spaceBetweenRectangles" presStyleCnt="0"/>
      <dgm:spPr/>
      <dgm:t>
        <a:bodyPr/>
        <a:lstStyle/>
        <a:p>
          <a:endParaRPr lang="en-US"/>
        </a:p>
      </dgm:t>
    </dgm:pt>
    <dgm:pt modelId="{5AE58BE0-469A-4AEC-9421-C857A2AED8BB}" type="pres">
      <dgm:prSet presAssocID="{12951510-7924-46B6-A500-F7CB9222A6DC}" presName="parentLin" presStyleCnt="0"/>
      <dgm:spPr/>
      <dgm:t>
        <a:bodyPr/>
        <a:lstStyle/>
        <a:p>
          <a:endParaRPr lang="en-US"/>
        </a:p>
      </dgm:t>
    </dgm:pt>
    <dgm:pt modelId="{D2808AC4-C03C-4FD0-828E-A3DBF6415DE8}" type="pres">
      <dgm:prSet presAssocID="{12951510-7924-46B6-A500-F7CB9222A6DC}" presName="parentLeftMargin" presStyleLbl="node1" presStyleIdx="4" presStyleCnt="6"/>
      <dgm:spPr/>
      <dgm:t>
        <a:bodyPr/>
        <a:lstStyle/>
        <a:p>
          <a:endParaRPr lang="en-US"/>
        </a:p>
      </dgm:t>
    </dgm:pt>
    <dgm:pt modelId="{C97A7970-30E7-4406-951B-6E17692FF5AB}" type="pres">
      <dgm:prSet presAssocID="{12951510-7924-46B6-A500-F7CB9222A6DC}" presName="parentText" presStyleLbl="node1" presStyleIdx="5" presStyleCnt="6">
        <dgm:presLayoutVars>
          <dgm:chMax val="0"/>
          <dgm:bulletEnabled val="1"/>
        </dgm:presLayoutVars>
      </dgm:prSet>
      <dgm:spPr/>
      <dgm:t>
        <a:bodyPr/>
        <a:lstStyle/>
        <a:p>
          <a:endParaRPr lang="en-US"/>
        </a:p>
      </dgm:t>
    </dgm:pt>
    <dgm:pt modelId="{C41DDBE8-23C4-4E45-BB01-3231214D7B29}" type="pres">
      <dgm:prSet presAssocID="{12951510-7924-46B6-A500-F7CB9222A6DC}" presName="negativeSpace" presStyleCnt="0"/>
      <dgm:spPr/>
      <dgm:t>
        <a:bodyPr/>
        <a:lstStyle/>
        <a:p>
          <a:endParaRPr lang="en-US"/>
        </a:p>
      </dgm:t>
    </dgm:pt>
    <dgm:pt modelId="{ACAD7370-744B-4C21-BC8E-A168FC86B6FD}" type="pres">
      <dgm:prSet presAssocID="{12951510-7924-46B6-A500-F7CB9222A6DC}" presName="childText" presStyleLbl="conFgAcc1" presStyleIdx="5" presStyleCnt="6">
        <dgm:presLayoutVars>
          <dgm:bulletEnabled val="1"/>
        </dgm:presLayoutVars>
      </dgm:prSet>
      <dgm:spPr>
        <a:noFill/>
        <a:ln>
          <a:solidFill>
            <a:srgbClr val="002569"/>
          </a:solidFill>
        </a:ln>
      </dgm:spPr>
      <dgm:t>
        <a:bodyPr/>
        <a:lstStyle/>
        <a:p>
          <a:endParaRPr lang="en-US"/>
        </a:p>
      </dgm:t>
    </dgm:pt>
  </dgm:ptLst>
  <dgm:cxnLst>
    <dgm:cxn modelId="{717AFF08-A7A0-4C8B-B2D2-6D300E8FB461}" srcId="{2C938C3A-A773-44F1-9B2A-A02FF62F6D7C}" destId="{F90476EC-2C7E-40F4-B1C3-CA2C0EADB1C4}" srcOrd="3" destOrd="0" parTransId="{3A4B40D8-1A8F-4FFC-834E-462E25954A39}" sibTransId="{C40CCD5D-F45E-4417-B78C-4F37DBE534A8}"/>
    <dgm:cxn modelId="{281B3B6A-7672-48F2-911C-6EC262D4D556}" srcId="{2C938C3A-A773-44F1-9B2A-A02FF62F6D7C}" destId="{12951510-7924-46B6-A500-F7CB9222A6DC}" srcOrd="5" destOrd="0" parTransId="{58812299-3F2F-4408-9268-76237395D15C}" sibTransId="{45BE6DAA-8EE7-44A4-BB21-187DCE7545F6}"/>
    <dgm:cxn modelId="{6BD30E5A-66C4-4DA3-A6E7-D654D38006E2}" srcId="{2C938C3A-A773-44F1-9B2A-A02FF62F6D7C}" destId="{823B84A6-20CE-4F34-9CBE-EB907C4D60CC}" srcOrd="0" destOrd="0" parTransId="{59A7A8EA-1431-451C-9A62-3AC68A032F3E}" sibTransId="{BBFE98A3-52A2-434F-ABDC-05AA172A2DC0}"/>
    <dgm:cxn modelId="{9CABB772-FDD0-4EC5-B9E8-CECC52CDF6AD}" type="presOf" srcId="{12951510-7924-46B6-A500-F7CB9222A6DC}" destId="{D2808AC4-C03C-4FD0-828E-A3DBF6415DE8}" srcOrd="0" destOrd="0" presId="urn:microsoft.com/office/officeart/2005/8/layout/list1"/>
    <dgm:cxn modelId="{107F333A-E242-45B1-88B0-32895088621E}" type="presOf" srcId="{2C938C3A-A773-44F1-9B2A-A02FF62F6D7C}" destId="{DC815A8D-2E79-458C-9CF8-49120F476133}" srcOrd="0" destOrd="0" presId="urn:microsoft.com/office/officeart/2005/8/layout/list1"/>
    <dgm:cxn modelId="{15C4ABE4-79F8-4550-8772-945E8B49B17A}" type="presOf" srcId="{12951510-7924-46B6-A500-F7CB9222A6DC}" destId="{C97A7970-30E7-4406-951B-6E17692FF5AB}" srcOrd="1" destOrd="0" presId="urn:microsoft.com/office/officeart/2005/8/layout/list1"/>
    <dgm:cxn modelId="{D4D88DFA-1E6B-4E74-AFB2-86ED6C44796F}" type="presOf" srcId="{F90476EC-2C7E-40F4-B1C3-CA2C0EADB1C4}" destId="{FCC38A39-7999-4C29-9C88-F83B7D9EA00A}" srcOrd="1" destOrd="0" presId="urn:microsoft.com/office/officeart/2005/8/layout/list1"/>
    <dgm:cxn modelId="{6112AD27-B077-4D63-BB1F-C056655DE457}" type="presOf" srcId="{823B84A6-20CE-4F34-9CBE-EB907C4D60CC}" destId="{B768B5B0-FFC0-4554-9077-6284756AE95C}" srcOrd="0" destOrd="0" presId="urn:microsoft.com/office/officeart/2005/8/layout/list1"/>
    <dgm:cxn modelId="{061B6CCE-A5A8-436C-A5E1-FCD4A5809260}" type="presOf" srcId="{D66C70CB-83A5-4B03-83AE-2D3B602D2B81}" destId="{5EB8486B-1341-41C0-BB88-AD00AAEBAF45}" srcOrd="1" destOrd="0" presId="urn:microsoft.com/office/officeart/2005/8/layout/list1"/>
    <dgm:cxn modelId="{9D326DD7-0758-4695-831B-F6DF912BFE6B}" type="presOf" srcId="{81241482-5667-4744-924D-10ACF57E8506}" destId="{506715CE-F915-4241-B88F-81D6D2093F83}" srcOrd="0" destOrd="0" presId="urn:microsoft.com/office/officeart/2005/8/layout/list1"/>
    <dgm:cxn modelId="{2372D508-130A-46C9-8038-70DFA89144E9}" type="presOf" srcId="{DE480B50-EB00-4AD5-AB14-85CBF62CC1AE}" destId="{CD2B1CC9-ADE6-44AA-A424-19804757F6C3}" srcOrd="1" destOrd="0" presId="urn:microsoft.com/office/officeart/2005/8/layout/list1"/>
    <dgm:cxn modelId="{E7C168BF-B348-4E1A-BE10-9432E9BC420C}" type="presOf" srcId="{F90476EC-2C7E-40F4-B1C3-CA2C0EADB1C4}" destId="{8180657F-D983-468A-B007-5E9D796B88FF}" srcOrd="0" destOrd="0" presId="urn:microsoft.com/office/officeart/2005/8/layout/list1"/>
    <dgm:cxn modelId="{6DC51E94-A0BE-4213-8A4A-0E0434D831B7}" type="presOf" srcId="{DE480B50-EB00-4AD5-AB14-85CBF62CC1AE}" destId="{EB03E6F8-61C9-4D87-93E4-6BDD41EC4545}" srcOrd="0" destOrd="0" presId="urn:microsoft.com/office/officeart/2005/8/layout/list1"/>
    <dgm:cxn modelId="{C38204F4-F383-4102-8DFE-F387D5DC0EE8}" srcId="{2C938C3A-A773-44F1-9B2A-A02FF62F6D7C}" destId="{D66C70CB-83A5-4B03-83AE-2D3B602D2B81}" srcOrd="1" destOrd="0" parTransId="{0B71F86A-575E-4BEF-BE1E-2A6BFED6E8F5}" sibTransId="{875D9BF9-0E4F-4D7E-A368-D07B8804C3F1}"/>
    <dgm:cxn modelId="{DD2ACF8C-7F70-49A8-8BA7-D99B50526CDA}" type="presOf" srcId="{D66C70CB-83A5-4B03-83AE-2D3B602D2B81}" destId="{553503F8-92D1-474D-89A2-AC1B07539575}" srcOrd="0" destOrd="0" presId="urn:microsoft.com/office/officeart/2005/8/layout/list1"/>
    <dgm:cxn modelId="{C8D30299-A2BF-4D04-8298-AC145B1465D3}" type="presOf" srcId="{81241482-5667-4744-924D-10ACF57E8506}" destId="{E4A04635-CF47-464A-BFF3-E15AFB8ED8A4}" srcOrd="1" destOrd="0" presId="urn:microsoft.com/office/officeart/2005/8/layout/list1"/>
    <dgm:cxn modelId="{98D9FB22-5C41-4D33-85C9-3CE56FD99329}" srcId="{2C938C3A-A773-44F1-9B2A-A02FF62F6D7C}" destId="{81241482-5667-4744-924D-10ACF57E8506}" srcOrd="2" destOrd="0" parTransId="{66835CC6-9846-4D0F-B8AA-2875D0DE5FF7}" sibTransId="{936F1591-D15C-47CE-82DC-EDC214A51C99}"/>
    <dgm:cxn modelId="{13CFE0CE-CEB3-4055-A627-586D9E498E35}" type="presOf" srcId="{823B84A6-20CE-4F34-9CBE-EB907C4D60CC}" destId="{5F144766-DC91-4584-9934-3747FB241677}" srcOrd="1" destOrd="0" presId="urn:microsoft.com/office/officeart/2005/8/layout/list1"/>
    <dgm:cxn modelId="{818F8733-4850-4D00-A5D7-7C5A4E695CFA}" srcId="{2C938C3A-A773-44F1-9B2A-A02FF62F6D7C}" destId="{DE480B50-EB00-4AD5-AB14-85CBF62CC1AE}" srcOrd="4" destOrd="0" parTransId="{86291278-04D9-4DF4-81FD-A889B31283F5}" sibTransId="{02E76C7A-8690-4E69-860A-E671B7AEA2F4}"/>
    <dgm:cxn modelId="{E7B9C127-5102-4688-926B-A739C5660AEA}" type="presParOf" srcId="{DC815A8D-2E79-458C-9CF8-49120F476133}" destId="{958EA315-2859-4995-A27C-80A01B25E029}" srcOrd="0" destOrd="0" presId="urn:microsoft.com/office/officeart/2005/8/layout/list1"/>
    <dgm:cxn modelId="{D6A6CA4B-5BED-494F-B7C4-AB5BA467AE6A}" type="presParOf" srcId="{958EA315-2859-4995-A27C-80A01B25E029}" destId="{B768B5B0-FFC0-4554-9077-6284756AE95C}" srcOrd="0" destOrd="0" presId="urn:microsoft.com/office/officeart/2005/8/layout/list1"/>
    <dgm:cxn modelId="{F4A7FE1A-F93B-44E9-82D2-1A4751D11946}" type="presParOf" srcId="{958EA315-2859-4995-A27C-80A01B25E029}" destId="{5F144766-DC91-4584-9934-3747FB241677}" srcOrd="1" destOrd="0" presId="urn:microsoft.com/office/officeart/2005/8/layout/list1"/>
    <dgm:cxn modelId="{E97F0158-EC4D-4B05-AC1F-5BEE8A6635E8}" type="presParOf" srcId="{DC815A8D-2E79-458C-9CF8-49120F476133}" destId="{7A52B1B7-FA5D-4C8F-AA80-806F0339C078}" srcOrd="1" destOrd="0" presId="urn:microsoft.com/office/officeart/2005/8/layout/list1"/>
    <dgm:cxn modelId="{23824ED6-5A16-4832-A032-5A7C20BE1C29}" type="presParOf" srcId="{DC815A8D-2E79-458C-9CF8-49120F476133}" destId="{1719911E-85CB-4364-BE57-FCCA96AA996A}" srcOrd="2" destOrd="0" presId="urn:microsoft.com/office/officeart/2005/8/layout/list1"/>
    <dgm:cxn modelId="{1CDE9F3A-C57B-4A7E-8C08-C87C69FC9D0E}" type="presParOf" srcId="{DC815A8D-2E79-458C-9CF8-49120F476133}" destId="{DF25D5E7-B1DE-4958-99DD-AF8C1A79AB76}" srcOrd="3" destOrd="0" presId="urn:microsoft.com/office/officeart/2005/8/layout/list1"/>
    <dgm:cxn modelId="{FE8AC431-3F53-4216-A1EF-1006D0276867}" type="presParOf" srcId="{DC815A8D-2E79-458C-9CF8-49120F476133}" destId="{511AA467-8634-4728-AB3C-C9E2E6455446}" srcOrd="4" destOrd="0" presId="urn:microsoft.com/office/officeart/2005/8/layout/list1"/>
    <dgm:cxn modelId="{2E6B37D4-721F-4648-BF22-810F4E8D4061}" type="presParOf" srcId="{511AA467-8634-4728-AB3C-C9E2E6455446}" destId="{553503F8-92D1-474D-89A2-AC1B07539575}" srcOrd="0" destOrd="0" presId="urn:microsoft.com/office/officeart/2005/8/layout/list1"/>
    <dgm:cxn modelId="{5F36FAB2-0BB6-486B-8CEF-DE566460E49B}" type="presParOf" srcId="{511AA467-8634-4728-AB3C-C9E2E6455446}" destId="{5EB8486B-1341-41C0-BB88-AD00AAEBAF45}" srcOrd="1" destOrd="0" presId="urn:microsoft.com/office/officeart/2005/8/layout/list1"/>
    <dgm:cxn modelId="{5FB16EC9-E9B9-40C6-A40E-E659DD9DB4CA}" type="presParOf" srcId="{DC815A8D-2E79-458C-9CF8-49120F476133}" destId="{F94303C8-1FDA-42BC-8A0B-B0A267BDC8EC}" srcOrd="5" destOrd="0" presId="urn:microsoft.com/office/officeart/2005/8/layout/list1"/>
    <dgm:cxn modelId="{C66D2953-B41E-445C-87BF-54FB1A499929}" type="presParOf" srcId="{DC815A8D-2E79-458C-9CF8-49120F476133}" destId="{3848DA2C-4DC4-494C-B4E5-ED133BCAF058}" srcOrd="6" destOrd="0" presId="urn:microsoft.com/office/officeart/2005/8/layout/list1"/>
    <dgm:cxn modelId="{C842D819-781A-496B-A6B7-A5101F591EF5}" type="presParOf" srcId="{DC815A8D-2E79-458C-9CF8-49120F476133}" destId="{A4617AC3-4CD2-454A-A003-2072FAC55DE5}" srcOrd="7" destOrd="0" presId="urn:microsoft.com/office/officeart/2005/8/layout/list1"/>
    <dgm:cxn modelId="{EB1FBD28-EE7F-49F8-A473-A90F4C351256}" type="presParOf" srcId="{DC815A8D-2E79-458C-9CF8-49120F476133}" destId="{C8CC61F7-1206-4A38-8F30-501C52B08641}" srcOrd="8" destOrd="0" presId="urn:microsoft.com/office/officeart/2005/8/layout/list1"/>
    <dgm:cxn modelId="{BA866825-94FD-40B4-A0DF-A265BA694BF6}" type="presParOf" srcId="{C8CC61F7-1206-4A38-8F30-501C52B08641}" destId="{506715CE-F915-4241-B88F-81D6D2093F83}" srcOrd="0" destOrd="0" presId="urn:microsoft.com/office/officeart/2005/8/layout/list1"/>
    <dgm:cxn modelId="{D4123255-379F-4C9C-862D-FE58845C538A}" type="presParOf" srcId="{C8CC61F7-1206-4A38-8F30-501C52B08641}" destId="{E4A04635-CF47-464A-BFF3-E15AFB8ED8A4}" srcOrd="1" destOrd="0" presId="urn:microsoft.com/office/officeart/2005/8/layout/list1"/>
    <dgm:cxn modelId="{ED83B809-7E30-43F6-86FF-8A98C7B287B3}" type="presParOf" srcId="{DC815A8D-2E79-458C-9CF8-49120F476133}" destId="{C6FD9245-94F3-42E9-B3DF-5CD71B115907}" srcOrd="9" destOrd="0" presId="urn:microsoft.com/office/officeart/2005/8/layout/list1"/>
    <dgm:cxn modelId="{1B30C5D2-96F5-48B5-B5B8-5D6441B6981D}" type="presParOf" srcId="{DC815A8D-2E79-458C-9CF8-49120F476133}" destId="{FD5F97C8-46F6-42BE-A735-606AB939EFF4}" srcOrd="10" destOrd="0" presId="urn:microsoft.com/office/officeart/2005/8/layout/list1"/>
    <dgm:cxn modelId="{A1EDD4E3-EBDB-4122-A39B-6C06B0E678D1}" type="presParOf" srcId="{DC815A8D-2E79-458C-9CF8-49120F476133}" destId="{F01A7921-B123-4546-8056-59C18B0F7722}" srcOrd="11" destOrd="0" presId="urn:microsoft.com/office/officeart/2005/8/layout/list1"/>
    <dgm:cxn modelId="{9785ACE2-099C-4998-A1E0-12EAA9CF5D86}" type="presParOf" srcId="{DC815A8D-2E79-458C-9CF8-49120F476133}" destId="{F5D2D0B5-B290-4256-BB07-AA9B44243CD7}" srcOrd="12" destOrd="0" presId="urn:microsoft.com/office/officeart/2005/8/layout/list1"/>
    <dgm:cxn modelId="{82794051-7CE2-4495-9A97-6AB7AC599512}" type="presParOf" srcId="{F5D2D0B5-B290-4256-BB07-AA9B44243CD7}" destId="{8180657F-D983-468A-B007-5E9D796B88FF}" srcOrd="0" destOrd="0" presId="urn:microsoft.com/office/officeart/2005/8/layout/list1"/>
    <dgm:cxn modelId="{AF46AA3E-CBD6-4395-A935-17CABEE39E1C}" type="presParOf" srcId="{F5D2D0B5-B290-4256-BB07-AA9B44243CD7}" destId="{FCC38A39-7999-4C29-9C88-F83B7D9EA00A}" srcOrd="1" destOrd="0" presId="urn:microsoft.com/office/officeart/2005/8/layout/list1"/>
    <dgm:cxn modelId="{403EF745-BAB1-4C4F-913B-0D9294CAD1F1}" type="presParOf" srcId="{DC815A8D-2E79-458C-9CF8-49120F476133}" destId="{20E08EE6-8519-4AE2-A94B-98B9C20A26C7}" srcOrd="13" destOrd="0" presId="urn:microsoft.com/office/officeart/2005/8/layout/list1"/>
    <dgm:cxn modelId="{D5D86735-41FD-47CB-BF0F-8936560FCE2A}" type="presParOf" srcId="{DC815A8D-2E79-458C-9CF8-49120F476133}" destId="{AD83918A-5F83-4B3E-9BEF-CAD86BA4A79A}" srcOrd="14" destOrd="0" presId="urn:microsoft.com/office/officeart/2005/8/layout/list1"/>
    <dgm:cxn modelId="{559B8AFA-47E8-41EC-B719-16898BA92285}" type="presParOf" srcId="{DC815A8D-2E79-458C-9CF8-49120F476133}" destId="{8B221269-C773-4925-9104-F9E22CD85402}" srcOrd="15" destOrd="0" presId="urn:microsoft.com/office/officeart/2005/8/layout/list1"/>
    <dgm:cxn modelId="{582F4B80-AE59-434D-B6DA-64E3341691FE}" type="presParOf" srcId="{DC815A8D-2E79-458C-9CF8-49120F476133}" destId="{A9306D51-3436-4844-83DE-3209EB05CCF3}" srcOrd="16" destOrd="0" presId="urn:microsoft.com/office/officeart/2005/8/layout/list1"/>
    <dgm:cxn modelId="{CA88D31B-4C08-44EF-890C-1577CE747756}" type="presParOf" srcId="{A9306D51-3436-4844-83DE-3209EB05CCF3}" destId="{EB03E6F8-61C9-4D87-93E4-6BDD41EC4545}" srcOrd="0" destOrd="0" presId="urn:microsoft.com/office/officeart/2005/8/layout/list1"/>
    <dgm:cxn modelId="{E3036D22-1057-4B20-A967-DAAC06BC227E}" type="presParOf" srcId="{A9306D51-3436-4844-83DE-3209EB05CCF3}" destId="{CD2B1CC9-ADE6-44AA-A424-19804757F6C3}" srcOrd="1" destOrd="0" presId="urn:microsoft.com/office/officeart/2005/8/layout/list1"/>
    <dgm:cxn modelId="{87BA2F20-C371-4039-9F21-EB04F52F24E8}" type="presParOf" srcId="{DC815A8D-2E79-458C-9CF8-49120F476133}" destId="{70004354-2D78-475F-8DA0-E51B0DDB0ADE}" srcOrd="17" destOrd="0" presId="urn:microsoft.com/office/officeart/2005/8/layout/list1"/>
    <dgm:cxn modelId="{37508401-9A24-4B0A-90CF-3240A1DF412C}" type="presParOf" srcId="{DC815A8D-2E79-458C-9CF8-49120F476133}" destId="{EDF1ED2B-7CCA-43C8-A8E0-6DA60EBAC681}" srcOrd="18" destOrd="0" presId="urn:microsoft.com/office/officeart/2005/8/layout/list1"/>
    <dgm:cxn modelId="{211E8581-3CC8-4C62-AD8D-46865660803C}" type="presParOf" srcId="{DC815A8D-2E79-458C-9CF8-49120F476133}" destId="{0567D31B-7D86-45F8-AB0E-D745A87D61FD}" srcOrd="19" destOrd="0" presId="urn:microsoft.com/office/officeart/2005/8/layout/list1"/>
    <dgm:cxn modelId="{55DF9751-5E64-4DEF-AF7A-84003D614F72}" type="presParOf" srcId="{DC815A8D-2E79-458C-9CF8-49120F476133}" destId="{5AE58BE0-469A-4AEC-9421-C857A2AED8BB}" srcOrd="20" destOrd="0" presId="urn:microsoft.com/office/officeart/2005/8/layout/list1"/>
    <dgm:cxn modelId="{A2E74EF6-50CE-4FE4-9A19-1398DCEA48AF}" type="presParOf" srcId="{5AE58BE0-469A-4AEC-9421-C857A2AED8BB}" destId="{D2808AC4-C03C-4FD0-828E-A3DBF6415DE8}" srcOrd="0" destOrd="0" presId="urn:microsoft.com/office/officeart/2005/8/layout/list1"/>
    <dgm:cxn modelId="{17FDAB16-2B5C-4F19-B991-F19FA7D814E0}" type="presParOf" srcId="{5AE58BE0-469A-4AEC-9421-C857A2AED8BB}" destId="{C97A7970-30E7-4406-951B-6E17692FF5AB}" srcOrd="1" destOrd="0" presId="urn:microsoft.com/office/officeart/2005/8/layout/list1"/>
    <dgm:cxn modelId="{8EAD7E94-B82A-495E-A4D0-59ACA5F4A54A}" type="presParOf" srcId="{DC815A8D-2E79-458C-9CF8-49120F476133}" destId="{C41DDBE8-23C4-4E45-BB01-3231214D7B29}" srcOrd="21" destOrd="0" presId="urn:microsoft.com/office/officeart/2005/8/layout/list1"/>
    <dgm:cxn modelId="{60BA70A9-13BB-48C3-BC72-EBF1D229D90E}" type="presParOf" srcId="{DC815A8D-2E79-458C-9CF8-49120F476133}" destId="{ACAD7370-744B-4C21-BC8E-A168FC86B6FD}" srcOrd="22"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938C3A-A773-44F1-9B2A-A02FF62F6D7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823B84A6-20CE-4F34-9CBE-EB907C4D60C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Program configuration</a:t>
          </a:r>
          <a:endParaRPr lang="en-US" sz="1800" dirty="0">
            <a:solidFill>
              <a:schemeClr val="bg1"/>
            </a:solidFill>
          </a:endParaRPr>
        </a:p>
      </dgm:t>
    </dgm:pt>
    <dgm:pt modelId="{59A7A8EA-1431-451C-9A62-3AC68A032F3E}" type="parTrans" cxnId="{6BD30E5A-66C4-4DA3-A6E7-D654D38006E2}">
      <dgm:prSet/>
      <dgm:spPr/>
      <dgm:t>
        <a:bodyPr/>
        <a:lstStyle/>
        <a:p>
          <a:pPr>
            <a:lnSpc>
              <a:spcPct val="100000"/>
            </a:lnSpc>
          </a:pPr>
          <a:endParaRPr lang="en-US"/>
        </a:p>
      </dgm:t>
    </dgm:pt>
    <dgm:pt modelId="{BBFE98A3-52A2-434F-ABDC-05AA172A2DC0}" type="sibTrans" cxnId="{6BD30E5A-66C4-4DA3-A6E7-D654D38006E2}">
      <dgm:prSet/>
      <dgm:spPr/>
      <dgm:t>
        <a:bodyPr/>
        <a:lstStyle/>
        <a:p>
          <a:pPr>
            <a:lnSpc>
              <a:spcPct val="100000"/>
            </a:lnSpc>
          </a:pPr>
          <a:endParaRPr lang="en-US"/>
        </a:p>
      </dgm:t>
    </dgm:pt>
    <dgm:pt modelId="{DE480B50-EB00-4AD5-AB14-85CBF62CC1AE}">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Medical Summary</a:t>
          </a:r>
          <a:endParaRPr lang="en-US" sz="1800" dirty="0">
            <a:solidFill>
              <a:schemeClr val="bg1"/>
            </a:solidFill>
          </a:endParaRPr>
        </a:p>
      </dgm:t>
    </dgm:pt>
    <dgm:pt modelId="{86291278-04D9-4DF4-81FD-A889B31283F5}" type="parTrans" cxnId="{818F8733-4850-4D00-A5D7-7C5A4E695CFA}">
      <dgm:prSet/>
      <dgm:spPr/>
      <dgm:t>
        <a:bodyPr/>
        <a:lstStyle/>
        <a:p>
          <a:pPr>
            <a:lnSpc>
              <a:spcPct val="100000"/>
            </a:lnSpc>
          </a:pPr>
          <a:endParaRPr lang="en-US"/>
        </a:p>
      </dgm:t>
    </dgm:pt>
    <dgm:pt modelId="{02E76C7A-8690-4E69-860A-E671B7AEA2F4}" type="sibTrans" cxnId="{818F8733-4850-4D00-A5D7-7C5A4E695CFA}">
      <dgm:prSet/>
      <dgm:spPr/>
      <dgm:t>
        <a:bodyPr/>
        <a:lstStyle/>
        <a:p>
          <a:pPr>
            <a:lnSpc>
              <a:spcPct val="100000"/>
            </a:lnSpc>
          </a:pPr>
          <a:endParaRPr lang="en-US"/>
        </a:p>
      </dgm:t>
    </dgm:pt>
    <dgm:pt modelId="{D66C70CB-83A5-4B03-83AE-2D3B602D2B81}">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Reporting configuration</a:t>
          </a:r>
          <a:endParaRPr lang="en-US" sz="1800" dirty="0">
            <a:solidFill>
              <a:schemeClr val="bg1"/>
            </a:solidFill>
          </a:endParaRPr>
        </a:p>
      </dgm:t>
    </dgm:pt>
    <dgm:pt modelId="{0B71F86A-575E-4BEF-BE1E-2A6BFED6E8F5}" type="parTrans" cxnId="{C38204F4-F383-4102-8DFE-F387D5DC0EE8}">
      <dgm:prSet/>
      <dgm:spPr/>
      <dgm:t>
        <a:bodyPr/>
        <a:lstStyle/>
        <a:p>
          <a:pPr>
            <a:lnSpc>
              <a:spcPct val="100000"/>
            </a:lnSpc>
          </a:pPr>
          <a:endParaRPr lang="en-US"/>
        </a:p>
      </dgm:t>
    </dgm:pt>
    <dgm:pt modelId="{875D9BF9-0E4F-4D7E-A368-D07B8804C3F1}" type="sibTrans" cxnId="{C38204F4-F383-4102-8DFE-F387D5DC0EE8}">
      <dgm:prSet/>
      <dgm:spPr/>
      <dgm:t>
        <a:bodyPr/>
        <a:lstStyle/>
        <a:p>
          <a:pPr>
            <a:lnSpc>
              <a:spcPct val="100000"/>
            </a:lnSpc>
          </a:pPr>
          <a:endParaRPr lang="en-US"/>
        </a:p>
      </dgm:t>
    </dgm:pt>
    <dgm:pt modelId="{12951510-7924-46B6-A500-F7CB9222A6DC}">
      <dgm:prSet phldrT="[Text]" custT="1"/>
      <dgm:spPr>
        <a:solidFill>
          <a:srgbClr val="F1AD02"/>
        </a:solidFill>
        <a:ln>
          <a:solidFill>
            <a:srgbClr val="F1AD02"/>
          </a:solidFill>
        </a:ln>
      </dgm:spPr>
      <dgm:t>
        <a:bodyPr/>
        <a:lstStyle/>
        <a:p>
          <a:pPr>
            <a:lnSpc>
              <a:spcPct val="100000"/>
            </a:lnSpc>
          </a:pPr>
          <a:r>
            <a:rPr lang="en-US" sz="1800" dirty="0" smtClean="0">
              <a:solidFill>
                <a:schemeClr val="tx1"/>
              </a:solidFill>
            </a:rPr>
            <a:t>Overpayments / Underpayments</a:t>
          </a:r>
          <a:endParaRPr lang="en-US" sz="1800" dirty="0">
            <a:solidFill>
              <a:schemeClr val="tx1"/>
            </a:solidFill>
          </a:endParaRPr>
        </a:p>
      </dgm:t>
    </dgm:pt>
    <dgm:pt modelId="{58812299-3F2F-4408-9268-76237395D15C}" type="parTrans" cxnId="{281B3B6A-7672-48F2-911C-6EC262D4D556}">
      <dgm:prSet/>
      <dgm:spPr/>
      <dgm:t>
        <a:bodyPr/>
        <a:lstStyle/>
        <a:p>
          <a:pPr>
            <a:lnSpc>
              <a:spcPct val="100000"/>
            </a:lnSpc>
          </a:pPr>
          <a:endParaRPr lang="en-US"/>
        </a:p>
      </dgm:t>
    </dgm:pt>
    <dgm:pt modelId="{45BE6DAA-8EE7-44A4-BB21-187DCE7545F6}" type="sibTrans" cxnId="{281B3B6A-7672-48F2-911C-6EC262D4D556}">
      <dgm:prSet/>
      <dgm:spPr/>
      <dgm:t>
        <a:bodyPr/>
        <a:lstStyle/>
        <a:p>
          <a:pPr>
            <a:lnSpc>
              <a:spcPct val="100000"/>
            </a:lnSpc>
          </a:pPr>
          <a:endParaRPr lang="en-US"/>
        </a:p>
      </dgm:t>
    </dgm:pt>
    <dgm:pt modelId="{0C0ABB09-7422-44EC-BA46-0FC61E2D19FC}">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Resource Test</a:t>
          </a:r>
          <a:endParaRPr lang="en-US" sz="1800" dirty="0">
            <a:solidFill>
              <a:schemeClr val="bg1"/>
            </a:solidFill>
          </a:endParaRPr>
        </a:p>
      </dgm:t>
    </dgm:pt>
    <dgm:pt modelId="{8B1AE3C2-89EB-43BF-921D-3C27D2E3A6BF}" type="parTrans" cxnId="{59A2D677-9BAD-46A0-8C37-8649C7EE850D}">
      <dgm:prSet/>
      <dgm:spPr/>
      <dgm:t>
        <a:bodyPr/>
        <a:lstStyle/>
        <a:p>
          <a:endParaRPr lang="en-US"/>
        </a:p>
      </dgm:t>
    </dgm:pt>
    <dgm:pt modelId="{6D73FADF-8F93-4419-83AC-F28C65A93CF6}" type="sibTrans" cxnId="{59A2D677-9BAD-46A0-8C37-8649C7EE850D}">
      <dgm:prSet/>
      <dgm:spPr/>
      <dgm:t>
        <a:bodyPr/>
        <a:lstStyle/>
        <a:p>
          <a:endParaRPr lang="en-US"/>
        </a:p>
      </dgm:t>
    </dgm:pt>
    <dgm:pt modelId="{8C1A2EB3-6E46-41E2-B39C-1ECF3AD00BE1}">
      <dgm:prSet phldrT="[Text]" custT="1"/>
      <dgm:spPr>
        <a:solidFill>
          <a:srgbClr val="002569"/>
        </a:solidFill>
        <a:ln>
          <a:solidFill>
            <a:srgbClr val="002569"/>
          </a:solidFill>
        </a:ln>
      </dgm:spPr>
      <dgm:t>
        <a:bodyPr/>
        <a:lstStyle/>
        <a:p>
          <a:pPr>
            <a:lnSpc>
              <a:spcPct val="100000"/>
            </a:lnSpc>
          </a:pPr>
          <a:r>
            <a:rPr lang="en-US" sz="1800" dirty="0" smtClean="0">
              <a:solidFill>
                <a:schemeClr val="bg1"/>
              </a:solidFill>
            </a:rPr>
            <a:t>CSRA Determination</a:t>
          </a:r>
          <a:endParaRPr lang="en-US" sz="1800" dirty="0">
            <a:solidFill>
              <a:schemeClr val="bg1"/>
            </a:solidFill>
          </a:endParaRPr>
        </a:p>
      </dgm:t>
    </dgm:pt>
    <dgm:pt modelId="{981D29BB-3F5D-4142-9098-1179C99401A0}" type="parTrans" cxnId="{4F70B623-D65D-4E5F-8E68-13828801DD73}">
      <dgm:prSet/>
      <dgm:spPr/>
    </dgm:pt>
    <dgm:pt modelId="{EE54EDDB-0616-4BA1-AF67-FA2021E74B61}" type="sibTrans" cxnId="{4F70B623-D65D-4E5F-8E68-13828801DD73}">
      <dgm:prSet/>
      <dgm:spPr/>
    </dgm:pt>
    <dgm:pt modelId="{DC815A8D-2E79-458C-9CF8-49120F476133}" type="pres">
      <dgm:prSet presAssocID="{2C938C3A-A773-44F1-9B2A-A02FF62F6D7C}" presName="linear" presStyleCnt="0">
        <dgm:presLayoutVars>
          <dgm:dir/>
          <dgm:animLvl val="lvl"/>
          <dgm:resizeHandles val="exact"/>
        </dgm:presLayoutVars>
      </dgm:prSet>
      <dgm:spPr/>
      <dgm:t>
        <a:bodyPr/>
        <a:lstStyle/>
        <a:p>
          <a:endParaRPr lang="en-US"/>
        </a:p>
      </dgm:t>
    </dgm:pt>
    <dgm:pt modelId="{958EA315-2859-4995-A27C-80A01B25E029}" type="pres">
      <dgm:prSet presAssocID="{823B84A6-20CE-4F34-9CBE-EB907C4D60CC}" presName="parentLin" presStyleCnt="0"/>
      <dgm:spPr/>
      <dgm:t>
        <a:bodyPr/>
        <a:lstStyle/>
        <a:p>
          <a:endParaRPr lang="en-US"/>
        </a:p>
      </dgm:t>
    </dgm:pt>
    <dgm:pt modelId="{B768B5B0-FFC0-4554-9077-6284756AE95C}" type="pres">
      <dgm:prSet presAssocID="{823B84A6-20CE-4F34-9CBE-EB907C4D60CC}" presName="parentLeftMargin" presStyleLbl="node1" presStyleIdx="0" presStyleCnt="6"/>
      <dgm:spPr/>
      <dgm:t>
        <a:bodyPr/>
        <a:lstStyle/>
        <a:p>
          <a:endParaRPr lang="en-US"/>
        </a:p>
      </dgm:t>
    </dgm:pt>
    <dgm:pt modelId="{5F144766-DC91-4584-9934-3747FB241677}" type="pres">
      <dgm:prSet presAssocID="{823B84A6-20CE-4F34-9CBE-EB907C4D60CC}" presName="parentText" presStyleLbl="node1" presStyleIdx="0" presStyleCnt="6">
        <dgm:presLayoutVars>
          <dgm:chMax val="0"/>
          <dgm:bulletEnabled val="1"/>
        </dgm:presLayoutVars>
      </dgm:prSet>
      <dgm:spPr/>
      <dgm:t>
        <a:bodyPr/>
        <a:lstStyle/>
        <a:p>
          <a:endParaRPr lang="en-US"/>
        </a:p>
      </dgm:t>
    </dgm:pt>
    <dgm:pt modelId="{7A52B1B7-FA5D-4C8F-AA80-806F0339C078}" type="pres">
      <dgm:prSet presAssocID="{823B84A6-20CE-4F34-9CBE-EB907C4D60CC}" presName="negativeSpace" presStyleCnt="0"/>
      <dgm:spPr/>
      <dgm:t>
        <a:bodyPr/>
        <a:lstStyle/>
        <a:p>
          <a:endParaRPr lang="en-US"/>
        </a:p>
      </dgm:t>
    </dgm:pt>
    <dgm:pt modelId="{1719911E-85CB-4364-BE57-FCCA96AA996A}" type="pres">
      <dgm:prSet presAssocID="{823B84A6-20CE-4F34-9CBE-EB907C4D60CC}" presName="childText" presStyleLbl="conFgAcc1" presStyleIdx="0" presStyleCnt="6">
        <dgm:presLayoutVars>
          <dgm:bulletEnabled val="1"/>
        </dgm:presLayoutVars>
      </dgm:prSet>
      <dgm:spPr>
        <a:noFill/>
        <a:ln>
          <a:solidFill>
            <a:srgbClr val="002569"/>
          </a:solidFill>
        </a:ln>
      </dgm:spPr>
      <dgm:t>
        <a:bodyPr/>
        <a:lstStyle/>
        <a:p>
          <a:endParaRPr lang="en-US"/>
        </a:p>
      </dgm:t>
    </dgm:pt>
    <dgm:pt modelId="{DF25D5E7-B1DE-4958-99DD-AF8C1A79AB76}" type="pres">
      <dgm:prSet presAssocID="{BBFE98A3-52A2-434F-ABDC-05AA172A2DC0}" presName="spaceBetweenRectangles" presStyleCnt="0"/>
      <dgm:spPr/>
      <dgm:t>
        <a:bodyPr/>
        <a:lstStyle/>
        <a:p>
          <a:endParaRPr lang="en-US"/>
        </a:p>
      </dgm:t>
    </dgm:pt>
    <dgm:pt modelId="{511AA467-8634-4728-AB3C-C9E2E6455446}" type="pres">
      <dgm:prSet presAssocID="{D66C70CB-83A5-4B03-83AE-2D3B602D2B81}" presName="parentLin" presStyleCnt="0"/>
      <dgm:spPr/>
      <dgm:t>
        <a:bodyPr/>
        <a:lstStyle/>
        <a:p>
          <a:endParaRPr lang="en-US"/>
        </a:p>
      </dgm:t>
    </dgm:pt>
    <dgm:pt modelId="{553503F8-92D1-474D-89A2-AC1B07539575}" type="pres">
      <dgm:prSet presAssocID="{D66C70CB-83A5-4B03-83AE-2D3B602D2B81}" presName="parentLeftMargin" presStyleLbl="node1" presStyleIdx="0" presStyleCnt="6"/>
      <dgm:spPr/>
      <dgm:t>
        <a:bodyPr/>
        <a:lstStyle/>
        <a:p>
          <a:endParaRPr lang="en-US"/>
        </a:p>
      </dgm:t>
    </dgm:pt>
    <dgm:pt modelId="{5EB8486B-1341-41C0-BB88-AD00AAEBAF45}" type="pres">
      <dgm:prSet presAssocID="{D66C70CB-83A5-4B03-83AE-2D3B602D2B81}" presName="parentText" presStyleLbl="node1" presStyleIdx="1" presStyleCnt="6">
        <dgm:presLayoutVars>
          <dgm:chMax val="0"/>
          <dgm:bulletEnabled val="1"/>
        </dgm:presLayoutVars>
      </dgm:prSet>
      <dgm:spPr/>
      <dgm:t>
        <a:bodyPr/>
        <a:lstStyle/>
        <a:p>
          <a:endParaRPr lang="en-US"/>
        </a:p>
      </dgm:t>
    </dgm:pt>
    <dgm:pt modelId="{F94303C8-1FDA-42BC-8A0B-B0A267BDC8EC}" type="pres">
      <dgm:prSet presAssocID="{D66C70CB-83A5-4B03-83AE-2D3B602D2B81}" presName="negativeSpace" presStyleCnt="0"/>
      <dgm:spPr/>
      <dgm:t>
        <a:bodyPr/>
        <a:lstStyle/>
        <a:p>
          <a:endParaRPr lang="en-US"/>
        </a:p>
      </dgm:t>
    </dgm:pt>
    <dgm:pt modelId="{3848DA2C-4DC4-494C-B4E5-ED133BCAF058}" type="pres">
      <dgm:prSet presAssocID="{D66C70CB-83A5-4B03-83AE-2D3B602D2B81}" presName="childText" presStyleLbl="conFgAcc1" presStyleIdx="1" presStyleCnt="6">
        <dgm:presLayoutVars>
          <dgm:bulletEnabled val="1"/>
        </dgm:presLayoutVars>
      </dgm:prSet>
      <dgm:spPr>
        <a:noFill/>
        <a:ln>
          <a:solidFill>
            <a:srgbClr val="002569"/>
          </a:solidFill>
        </a:ln>
      </dgm:spPr>
      <dgm:t>
        <a:bodyPr/>
        <a:lstStyle/>
        <a:p>
          <a:endParaRPr lang="en-US"/>
        </a:p>
      </dgm:t>
    </dgm:pt>
    <dgm:pt modelId="{A4617AC3-4CD2-454A-A003-2072FAC55DE5}" type="pres">
      <dgm:prSet presAssocID="{875D9BF9-0E4F-4D7E-A368-D07B8804C3F1}" presName="spaceBetweenRectangles" presStyleCnt="0"/>
      <dgm:spPr/>
      <dgm:t>
        <a:bodyPr/>
        <a:lstStyle/>
        <a:p>
          <a:endParaRPr lang="en-US"/>
        </a:p>
      </dgm:t>
    </dgm:pt>
    <dgm:pt modelId="{620A719A-89B1-4554-A7BA-D4E0E141745B}" type="pres">
      <dgm:prSet presAssocID="{0C0ABB09-7422-44EC-BA46-0FC61E2D19FC}" presName="parentLin" presStyleCnt="0"/>
      <dgm:spPr/>
    </dgm:pt>
    <dgm:pt modelId="{74FEC9F0-7C3D-4E70-B7ED-79837ECE19D6}" type="pres">
      <dgm:prSet presAssocID="{0C0ABB09-7422-44EC-BA46-0FC61E2D19FC}" presName="parentLeftMargin" presStyleLbl="node1" presStyleIdx="1" presStyleCnt="6"/>
      <dgm:spPr/>
      <dgm:t>
        <a:bodyPr/>
        <a:lstStyle/>
        <a:p>
          <a:endParaRPr lang="en-US"/>
        </a:p>
      </dgm:t>
    </dgm:pt>
    <dgm:pt modelId="{041DBF82-CB6F-4C21-B575-F2231405B915}" type="pres">
      <dgm:prSet presAssocID="{0C0ABB09-7422-44EC-BA46-0FC61E2D19FC}" presName="parentText" presStyleLbl="node1" presStyleIdx="2" presStyleCnt="6">
        <dgm:presLayoutVars>
          <dgm:chMax val="0"/>
          <dgm:bulletEnabled val="1"/>
        </dgm:presLayoutVars>
      </dgm:prSet>
      <dgm:spPr/>
      <dgm:t>
        <a:bodyPr/>
        <a:lstStyle/>
        <a:p>
          <a:endParaRPr lang="en-US"/>
        </a:p>
      </dgm:t>
    </dgm:pt>
    <dgm:pt modelId="{5BAAB214-B428-4454-A5A8-516D43EBA148}" type="pres">
      <dgm:prSet presAssocID="{0C0ABB09-7422-44EC-BA46-0FC61E2D19FC}" presName="negativeSpace" presStyleCnt="0"/>
      <dgm:spPr/>
    </dgm:pt>
    <dgm:pt modelId="{F19C198D-132C-4F79-8405-A24E03C83A08}" type="pres">
      <dgm:prSet presAssocID="{0C0ABB09-7422-44EC-BA46-0FC61E2D19FC}" presName="childText" presStyleLbl="conFgAcc1" presStyleIdx="2" presStyleCnt="6">
        <dgm:presLayoutVars>
          <dgm:bulletEnabled val="1"/>
        </dgm:presLayoutVars>
      </dgm:prSet>
      <dgm:spPr>
        <a:ln>
          <a:solidFill>
            <a:srgbClr val="002569"/>
          </a:solidFill>
        </a:ln>
      </dgm:spPr>
      <dgm:t>
        <a:bodyPr/>
        <a:lstStyle/>
        <a:p>
          <a:endParaRPr lang="en-US"/>
        </a:p>
      </dgm:t>
    </dgm:pt>
    <dgm:pt modelId="{53898429-6CAA-4E25-B2FF-545D188AA3AB}" type="pres">
      <dgm:prSet presAssocID="{6D73FADF-8F93-4419-83AC-F28C65A93CF6}" presName="spaceBetweenRectangles" presStyleCnt="0"/>
      <dgm:spPr/>
    </dgm:pt>
    <dgm:pt modelId="{E6DB0B46-A6BC-45F4-918F-3B704B831956}" type="pres">
      <dgm:prSet presAssocID="{8C1A2EB3-6E46-41E2-B39C-1ECF3AD00BE1}" presName="parentLin" presStyleCnt="0"/>
      <dgm:spPr/>
    </dgm:pt>
    <dgm:pt modelId="{F3BC05D4-21D3-4ED2-83C4-957BE070528D}" type="pres">
      <dgm:prSet presAssocID="{8C1A2EB3-6E46-41E2-B39C-1ECF3AD00BE1}" presName="parentLeftMargin" presStyleLbl="node1" presStyleIdx="2" presStyleCnt="6"/>
      <dgm:spPr/>
      <dgm:t>
        <a:bodyPr/>
        <a:lstStyle/>
        <a:p>
          <a:endParaRPr lang="en-US"/>
        </a:p>
      </dgm:t>
    </dgm:pt>
    <dgm:pt modelId="{26BE00E5-9B8B-49C7-BEEC-35B4100945F9}" type="pres">
      <dgm:prSet presAssocID="{8C1A2EB3-6E46-41E2-B39C-1ECF3AD00BE1}" presName="parentText" presStyleLbl="node1" presStyleIdx="3" presStyleCnt="6">
        <dgm:presLayoutVars>
          <dgm:chMax val="0"/>
          <dgm:bulletEnabled val="1"/>
        </dgm:presLayoutVars>
      </dgm:prSet>
      <dgm:spPr/>
      <dgm:t>
        <a:bodyPr/>
        <a:lstStyle/>
        <a:p>
          <a:endParaRPr lang="en-US"/>
        </a:p>
      </dgm:t>
    </dgm:pt>
    <dgm:pt modelId="{96121A23-B603-42AD-B8C1-6A5842635D18}" type="pres">
      <dgm:prSet presAssocID="{8C1A2EB3-6E46-41E2-B39C-1ECF3AD00BE1}" presName="negativeSpace" presStyleCnt="0"/>
      <dgm:spPr/>
    </dgm:pt>
    <dgm:pt modelId="{4D0FCF7F-6026-4723-BEA9-20655E46559E}" type="pres">
      <dgm:prSet presAssocID="{8C1A2EB3-6E46-41E2-B39C-1ECF3AD00BE1}" presName="childText" presStyleLbl="conFgAcc1" presStyleIdx="3" presStyleCnt="6">
        <dgm:presLayoutVars>
          <dgm:bulletEnabled val="1"/>
        </dgm:presLayoutVars>
      </dgm:prSet>
      <dgm:spPr>
        <a:ln>
          <a:solidFill>
            <a:srgbClr val="002569"/>
          </a:solidFill>
        </a:ln>
      </dgm:spPr>
      <dgm:t>
        <a:bodyPr/>
        <a:lstStyle/>
        <a:p>
          <a:endParaRPr lang="en-US"/>
        </a:p>
      </dgm:t>
    </dgm:pt>
    <dgm:pt modelId="{06BE42F2-ADBF-4617-9E2F-67092F4E41CB}" type="pres">
      <dgm:prSet presAssocID="{EE54EDDB-0616-4BA1-AF67-FA2021E74B61}" presName="spaceBetweenRectangles" presStyleCnt="0"/>
      <dgm:spPr/>
    </dgm:pt>
    <dgm:pt modelId="{A9306D51-3436-4844-83DE-3209EB05CCF3}" type="pres">
      <dgm:prSet presAssocID="{DE480B50-EB00-4AD5-AB14-85CBF62CC1AE}" presName="parentLin" presStyleCnt="0"/>
      <dgm:spPr/>
      <dgm:t>
        <a:bodyPr/>
        <a:lstStyle/>
        <a:p>
          <a:endParaRPr lang="en-US"/>
        </a:p>
      </dgm:t>
    </dgm:pt>
    <dgm:pt modelId="{EB03E6F8-61C9-4D87-93E4-6BDD41EC4545}" type="pres">
      <dgm:prSet presAssocID="{DE480B50-EB00-4AD5-AB14-85CBF62CC1AE}" presName="parentLeftMargin" presStyleLbl="node1" presStyleIdx="3" presStyleCnt="6"/>
      <dgm:spPr/>
      <dgm:t>
        <a:bodyPr/>
        <a:lstStyle/>
        <a:p>
          <a:endParaRPr lang="en-US"/>
        </a:p>
      </dgm:t>
    </dgm:pt>
    <dgm:pt modelId="{CD2B1CC9-ADE6-44AA-A424-19804757F6C3}" type="pres">
      <dgm:prSet presAssocID="{DE480B50-EB00-4AD5-AB14-85CBF62CC1AE}" presName="parentText" presStyleLbl="node1" presStyleIdx="4" presStyleCnt="6">
        <dgm:presLayoutVars>
          <dgm:chMax val="0"/>
          <dgm:bulletEnabled val="1"/>
        </dgm:presLayoutVars>
      </dgm:prSet>
      <dgm:spPr/>
      <dgm:t>
        <a:bodyPr/>
        <a:lstStyle/>
        <a:p>
          <a:endParaRPr lang="en-US"/>
        </a:p>
      </dgm:t>
    </dgm:pt>
    <dgm:pt modelId="{70004354-2D78-475F-8DA0-E51B0DDB0ADE}" type="pres">
      <dgm:prSet presAssocID="{DE480B50-EB00-4AD5-AB14-85CBF62CC1AE}" presName="negativeSpace" presStyleCnt="0"/>
      <dgm:spPr/>
      <dgm:t>
        <a:bodyPr/>
        <a:lstStyle/>
        <a:p>
          <a:endParaRPr lang="en-US"/>
        </a:p>
      </dgm:t>
    </dgm:pt>
    <dgm:pt modelId="{EDF1ED2B-7CCA-43C8-A8E0-6DA60EBAC681}" type="pres">
      <dgm:prSet presAssocID="{DE480B50-EB00-4AD5-AB14-85CBF62CC1AE}" presName="childText" presStyleLbl="conFgAcc1" presStyleIdx="4" presStyleCnt="6">
        <dgm:presLayoutVars>
          <dgm:bulletEnabled val="1"/>
        </dgm:presLayoutVars>
      </dgm:prSet>
      <dgm:spPr>
        <a:noFill/>
        <a:ln>
          <a:solidFill>
            <a:srgbClr val="002569"/>
          </a:solidFill>
        </a:ln>
      </dgm:spPr>
      <dgm:t>
        <a:bodyPr/>
        <a:lstStyle/>
        <a:p>
          <a:endParaRPr lang="en-US"/>
        </a:p>
      </dgm:t>
    </dgm:pt>
    <dgm:pt modelId="{0567D31B-7D86-45F8-AB0E-D745A87D61FD}" type="pres">
      <dgm:prSet presAssocID="{02E76C7A-8690-4E69-860A-E671B7AEA2F4}" presName="spaceBetweenRectangles" presStyleCnt="0"/>
      <dgm:spPr/>
      <dgm:t>
        <a:bodyPr/>
        <a:lstStyle/>
        <a:p>
          <a:endParaRPr lang="en-US"/>
        </a:p>
      </dgm:t>
    </dgm:pt>
    <dgm:pt modelId="{5AE58BE0-469A-4AEC-9421-C857A2AED8BB}" type="pres">
      <dgm:prSet presAssocID="{12951510-7924-46B6-A500-F7CB9222A6DC}" presName="parentLin" presStyleCnt="0"/>
      <dgm:spPr/>
      <dgm:t>
        <a:bodyPr/>
        <a:lstStyle/>
        <a:p>
          <a:endParaRPr lang="en-US"/>
        </a:p>
      </dgm:t>
    </dgm:pt>
    <dgm:pt modelId="{D2808AC4-C03C-4FD0-828E-A3DBF6415DE8}" type="pres">
      <dgm:prSet presAssocID="{12951510-7924-46B6-A500-F7CB9222A6DC}" presName="parentLeftMargin" presStyleLbl="node1" presStyleIdx="4" presStyleCnt="6"/>
      <dgm:spPr/>
      <dgm:t>
        <a:bodyPr/>
        <a:lstStyle/>
        <a:p>
          <a:endParaRPr lang="en-US"/>
        </a:p>
      </dgm:t>
    </dgm:pt>
    <dgm:pt modelId="{C97A7970-30E7-4406-951B-6E17692FF5AB}" type="pres">
      <dgm:prSet presAssocID="{12951510-7924-46B6-A500-F7CB9222A6DC}" presName="parentText" presStyleLbl="node1" presStyleIdx="5" presStyleCnt="6">
        <dgm:presLayoutVars>
          <dgm:chMax val="0"/>
          <dgm:bulletEnabled val="1"/>
        </dgm:presLayoutVars>
      </dgm:prSet>
      <dgm:spPr/>
      <dgm:t>
        <a:bodyPr/>
        <a:lstStyle/>
        <a:p>
          <a:endParaRPr lang="en-US"/>
        </a:p>
      </dgm:t>
    </dgm:pt>
    <dgm:pt modelId="{C41DDBE8-23C4-4E45-BB01-3231214D7B29}" type="pres">
      <dgm:prSet presAssocID="{12951510-7924-46B6-A500-F7CB9222A6DC}" presName="negativeSpace" presStyleCnt="0"/>
      <dgm:spPr/>
      <dgm:t>
        <a:bodyPr/>
        <a:lstStyle/>
        <a:p>
          <a:endParaRPr lang="en-US"/>
        </a:p>
      </dgm:t>
    </dgm:pt>
    <dgm:pt modelId="{ACAD7370-744B-4C21-BC8E-A168FC86B6FD}" type="pres">
      <dgm:prSet presAssocID="{12951510-7924-46B6-A500-F7CB9222A6DC}" presName="childText" presStyleLbl="conFgAcc1" presStyleIdx="5" presStyleCnt="6">
        <dgm:presLayoutVars>
          <dgm:bulletEnabled val="1"/>
        </dgm:presLayoutVars>
      </dgm:prSet>
      <dgm:spPr>
        <a:noFill/>
        <a:ln>
          <a:solidFill>
            <a:srgbClr val="F1AD02"/>
          </a:solidFill>
        </a:ln>
      </dgm:spPr>
      <dgm:t>
        <a:bodyPr/>
        <a:lstStyle/>
        <a:p>
          <a:endParaRPr lang="en-US"/>
        </a:p>
      </dgm:t>
    </dgm:pt>
  </dgm:ptLst>
  <dgm:cxnLst>
    <dgm:cxn modelId="{F5F6E846-14D5-4303-BC4B-92EAB3CC3819}" type="presOf" srcId="{0C0ABB09-7422-44EC-BA46-0FC61E2D19FC}" destId="{74FEC9F0-7C3D-4E70-B7ED-79837ECE19D6}" srcOrd="0" destOrd="0" presId="urn:microsoft.com/office/officeart/2005/8/layout/list1"/>
    <dgm:cxn modelId="{281B3B6A-7672-48F2-911C-6EC262D4D556}" srcId="{2C938C3A-A773-44F1-9B2A-A02FF62F6D7C}" destId="{12951510-7924-46B6-A500-F7CB9222A6DC}" srcOrd="5" destOrd="0" parTransId="{58812299-3F2F-4408-9268-76237395D15C}" sibTransId="{45BE6DAA-8EE7-44A4-BB21-187DCE7545F6}"/>
    <dgm:cxn modelId="{6BD30E5A-66C4-4DA3-A6E7-D654D38006E2}" srcId="{2C938C3A-A773-44F1-9B2A-A02FF62F6D7C}" destId="{823B84A6-20CE-4F34-9CBE-EB907C4D60CC}" srcOrd="0" destOrd="0" parTransId="{59A7A8EA-1431-451C-9A62-3AC68A032F3E}" sibTransId="{BBFE98A3-52A2-434F-ABDC-05AA172A2DC0}"/>
    <dgm:cxn modelId="{ADFF2F71-1CF4-4754-8E18-3B152857F780}" type="presOf" srcId="{8C1A2EB3-6E46-41E2-B39C-1ECF3AD00BE1}" destId="{26BE00E5-9B8B-49C7-BEEC-35B4100945F9}" srcOrd="1" destOrd="0" presId="urn:microsoft.com/office/officeart/2005/8/layout/list1"/>
    <dgm:cxn modelId="{90086EC4-A7C9-45C1-9CEB-801E781D3375}" type="presOf" srcId="{DE480B50-EB00-4AD5-AB14-85CBF62CC1AE}" destId="{CD2B1CC9-ADE6-44AA-A424-19804757F6C3}" srcOrd="1" destOrd="0" presId="urn:microsoft.com/office/officeart/2005/8/layout/list1"/>
    <dgm:cxn modelId="{1D243CD1-AF63-4D88-A819-AE12690D342F}" type="presOf" srcId="{823B84A6-20CE-4F34-9CBE-EB907C4D60CC}" destId="{5F144766-DC91-4584-9934-3747FB241677}" srcOrd="1" destOrd="0" presId="urn:microsoft.com/office/officeart/2005/8/layout/list1"/>
    <dgm:cxn modelId="{617C39B2-65A4-4291-80FA-E99F4EAC14C5}" type="presOf" srcId="{8C1A2EB3-6E46-41E2-B39C-1ECF3AD00BE1}" destId="{F3BC05D4-21D3-4ED2-83C4-957BE070528D}" srcOrd="0" destOrd="0" presId="urn:microsoft.com/office/officeart/2005/8/layout/list1"/>
    <dgm:cxn modelId="{C38204F4-F383-4102-8DFE-F387D5DC0EE8}" srcId="{2C938C3A-A773-44F1-9B2A-A02FF62F6D7C}" destId="{D66C70CB-83A5-4B03-83AE-2D3B602D2B81}" srcOrd="1" destOrd="0" parTransId="{0B71F86A-575E-4BEF-BE1E-2A6BFED6E8F5}" sibTransId="{875D9BF9-0E4F-4D7E-A368-D07B8804C3F1}"/>
    <dgm:cxn modelId="{EB94B541-02A9-415D-B187-A9196EC49D80}" type="presOf" srcId="{0C0ABB09-7422-44EC-BA46-0FC61E2D19FC}" destId="{041DBF82-CB6F-4C21-B575-F2231405B915}" srcOrd="1" destOrd="0" presId="urn:microsoft.com/office/officeart/2005/8/layout/list1"/>
    <dgm:cxn modelId="{BF2C0894-1068-4AD5-8778-26368FC99C51}" type="presOf" srcId="{12951510-7924-46B6-A500-F7CB9222A6DC}" destId="{C97A7970-30E7-4406-951B-6E17692FF5AB}" srcOrd="1" destOrd="0" presId="urn:microsoft.com/office/officeart/2005/8/layout/list1"/>
    <dgm:cxn modelId="{59A2D677-9BAD-46A0-8C37-8649C7EE850D}" srcId="{2C938C3A-A773-44F1-9B2A-A02FF62F6D7C}" destId="{0C0ABB09-7422-44EC-BA46-0FC61E2D19FC}" srcOrd="2" destOrd="0" parTransId="{8B1AE3C2-89EB-43BF-921D-3C27D2E3A6BF}" sibTransId="{6D73FADF-8F93-4419-83AC-F28C65A93CF6}"/>
    <dgm:cxn modelId="{43A04263-E0CB-479F-A965-57FF9C1160F4}" type="presOf" srcId="{D66C70CB-83A5-4B03-83AE-2D3B602D2B81}" destId="{553503F8-92D1-474D-89A2-AC1B07539575}" srcOrd="0" destOrd="0" presId="urn:microsoft.com/office/officeart/2005/8/layout/list1"/>
    <dgm:cxn modelId="{B72A7916-17D4-4FF7-9E6F-6DE1A1EA8C5D}" type="presOf" srcId="{2C938C3A-A773-44F1-9B2A-A02FF62F6D7C}" destId="{DC815A8D-2E79-458C-9CF8-49120F476133}" srcOrd="0" destOrd="0" presId="urn:microsoft.com/office/officeart/2005/8/layout/list1"/>
    <dgm:cxn modelId="{E9053C8D-CD99-47E2-AFB0-3F979F61D9FE}" type="presOf" srcId="{DE480B50-EB00-4AD5-AB14-85CBF62CC1AE}" destId="{EB03E6F8-61C9-4D87-93E4-6BDD41EC4545}" srcOrd="0" destOrd="0" presId="urn:microsoft.com/office/officeart/2005/8/layout/list1"/>
    <dgm:cxn modelId="{818F8733-4850-4D00-A5D7-7C5A4E695CFA}" srcId="{2C938C3A-A773-44F1-9B2A-A02FF62F6D7C}" destId="{DE480B50-EB00-4AD5-AB14-85CBF62CC1AE}" srcOrd="4" destOrd="0" parTransId="{86291278-04D9-4DF4-81FD-A889B31283F5}" sibTransId="{02E76C7A-8690-4E69-860A-E671B7AEA2F4}"/>
    <dgm:cxn modelId="{D58C97FF-94F8-43A7-9C2E-9C4D3FA5700F}" type="presOf" srcId="{D66C70CB-83A5-4B03-83AE-2D3B602D2B81}" destId="{5EB8486B-1341-41C0-BB88-AD00AAEBAF45}" srcOrd="1" destOrd="0" presId="urn:microsoft.com/office/officeart/2005/8/layout/list1"/>
    <dgm:cxn modelId="{C18BF2CC-B5E5-448F-B58C-4E9326447FB2}" type="presOf" srcId="{823B84A6-20CE-4F34-9CBE-EB907C4D60CC}" destId="{B768B5B0-FFC0-4554-9077-6284756AE95C}" srcOrd="0" destOrd="0" presId="urn:microsoft.com/office/officeart/2005/8/layout/list1"/>
    <dgm:cxn modelId="{4F70B623-D65D-4E5F-8E68-13828801DD73}" srcId="{2C938C3A-A773-44F1-9B2A-A02FF62F6D7C}" destId="{8C1A2EB3-6E46-41E2-B39C-1ECF3AD00BE1}" srcOrd="3" destOrd="0" parTransId="{981D29BB-3F5D-4142-9098-1179C99401A0}" sibTransId="{EE54EDDB-0616-4BA1-AF67-FA2021E74B61}"/>
    <dgm:cxn modelId="{C7535ED4-AA8F-4DAC-8B30-4814F4CFC56B}" type="presOf" srcId="{12951510-7924-46B6-A500-F7CB9222A6DC}" destId="{D2808AC4-C03C-4FD0-828E-A3DBF6415DE8}" srcOrd="0" destOrd="0" presId="urn:microsoft.com/office/officeart/2005/8/layout/list1"/>
    <dgm:cxn modelId="{2EF7EF1D-87DF-4109-B03F-4EBB401CF509}" type="presParOf" srcId="{DC815A8D-2E79-458C-9CF8-49120F476133}" destId="{958EA315-2859-4995-A27C-80A01B25E029}" srcOrd="0" destOrd="0" presId="urn:microsoft.com/office/officeart/2005/8/layout/list1"/>
    <dgm:cxn modelId="{F58DFB66-9193-431C-9AAB-12C837142773}" type="presParOf" srcId="{958EA315-2859-4995-A27C-80A01B25E029}" destId="{B768B5B0-FFC0-4554-9077-6284756AE95C}" srcOrd="0" destOrd="0" presId="urn:microsoft.com/office/officeart/2005/8/layout/list1"/>
    <dgm:cxn modelId="{7F67FEE0-7BFF-4A81-8347-F0E0E94AC074}" type="presParOf" srcId="{958EA315-2859-4995-A27C-80A01B25E029}" destId="{5F144766-DC91-4584-9934-3747FB241677}" srcOrd="1" destOrd="0" presId="urn:microsoft.com/office/officeart/2005/8/layout/list1"/>
    <dgm:cxn modelId="{0BB71E0C-981D-46DF-A3D7-354C1136830C}" type="presParOf" srcId="{DC815A8D-2E79-458C-9CF8-49120F476133}" destId="{7A52B1B7-FA5D-4C8F-AA80-806F0339C078}" srcOrd="1" destOrd="0" presId="urn:microsoft.com/office/officeart/2005/8/layout/list1"/>
    <dgm:cxn modelId="{9A48D3C4-4BC6-4A42-9183-956A18CF801A}" type="presParOf" srcId="{DC815A8D-2E79-458C-9CF8-49120F476133}" destId="{1719911E-85CB-4364-BE57-FCCA96AA996A}" srcOrd="2" destOrd="0" presId="urn:microsoft.com/office/officeart/2005/8/layout/list1"/>
    <dgm:cxn modelId="{8DAA000B-9027-42DA-A08F-B7BC045E929C}" type="presParOf" srcId="{DC815A8D-2E79-458C-9CF8-49120F476133}" destId="{DF25D5E7-B1DE-4958-99DD-AF8C1A79AB76}" srcOrd="3" destOrd="0" presId="urn:microsoft.com/office/officeart/2005/8/layout/list1"/>
    <dgm:cxn modelId="{1A673A9C-41BD-489E-A65B-7894E5F0CB42}" type="presParOf" srcId="{DC815A8D-2E79-458C-9CF8-49120F476133}" destId="{511AA467-8634-4728-AB3C-C9E2E6455446}" srcOrd="4" destOrd="0" presId="urn:microsoft.com/office/officeart/2005/8/layout/list1"/>
    <dgm:cxn modelId="{812CC8DB-38E5-4868-B35A-A1E5D0786BC5}" type="presParOf" srcId="{511AA467-8634-4728-AB3C-C9E2E6455446}" destId="{553503F8-92D1-474D-89A2-AC1B07539575}" srcOrd="0" destOrd="0" presId="urn:microsoft.com/office/officeart/2005/8/layout/list1"/>
    <dgm:cxn modelId="{4E654C1F-BB15-4761-8FC5-561E4479773C}" type="presParOf" srcId="{511AA467-8634-4728-AB3C-C9E2E6455446}" destId="{5EB8486B-1341-41C0-BB88-AD00AAEBAF45}" srcOrd="1" destOrd="0" presId="urn:microsoft.com/office/officeart/2005/8/layout/list1"/>
    <dgm:cxn modelId="{F6EAD74A-3EB4-479A-ADF5-C8E859CE4DC7}" type="presParOf" srcId="{DC815A8D-2E79-458C-9CF8-49120F476133}" destId="{F94303C8-1FDA-42BC-8A0B-B0A267BDC8EC}" srcOrd="5" destOrd="0" presId="urn:microsoft.com/office/officeart/2005/8/layout/list1"/>
    <dgm:cxn modelId="{6442D8C2-340B-4DB2-AF52-972E369996E6}" type="presParOf" srcId="{DC815A8D-2E79-458C-9CF8-49120F476133}" destId="{3848DA2C-4DC4-494C-B4E5-ED133BCAF058}" srcOrd="6" destOrd="0" presId="urn:microsoft.com/office/officeart/2005/8/layout/list1"/>
    <dgm:cxn modelId="{031BC45A-A2EF-46EC-A794-C4B3311FCFB7}" type="presParOf" srcId="{DC815A8D-2E79-458C-9CF8-49120F476133}" destId="{A4617AC3-4CD2-454A-A003-2072FAC55DE5}" srcOrd="7" destOrd="0" presId="urn:microsoft.com/office/officeart/2005/8/layout/list1"/>
    <dgm:cxn modelId="{B6B1ABDB-17CB-412B-B6A5-C190F31F57B8}" type="presParOf" srcId="{DC815A8D-2E79-458C-9CF8-49120F476133}" destId="{620A719A-89B1-4554-A7BA-D4E0E141745B}" srcOrd="8" destOrd="0" presId="urn:microsoft.com/office/officeart/2005/8/layout/list1"/>
    <dgm:cxn modelId="{B31DD9AB-A23A-42A1-BCD7-60F7C19D9201}" type="presParOf" srcId="{620A719A-89B1-4554-A7BA-D4E0E141745B}" destId="{74FEC9F0-7C3D-4E70-B7ED-79837ECE19D6}" srcOrd="0" destOrd="0" presId="urn:microsoft.com/office/officeart/2005/8/layout/list1"/>
    <dgm:cxn modelId="{406B613F-8297-44FF-AD8B-AE3F657350EE}" type="presParOf" srcId="{620A719A-89B1-4554-A7BA-D4E0E141745B}" destId="{041DBF82-CB6F-4C21-B575-F2231405B915}" srcOrd="1" destOrd="0" presId="urn:microsoft.com/office/officeart/2005/8/layout/list1"/>
    <dgm:cxn modelId="{95CE70E3-C12C-4525-98FF-A57095FA7234}" type="presParOf" srcId="{DC815A8D-2E79-458C-9CF8-49120F476133}" destId="{5BAAB214-B428-4454-A5A8-516D43EBA148}" srcOrd="9" destOrd="0" presId="urn:microsoft.com/office/officeart/2005/8/layout/list1"/>
    <dgm:cxn modelId="{CC610D24-AC1A-4CA0-B36A-BCB6792EE819}" type="presParOf" srcId="{DC815A8D-2E79-458C-9CF8-49120F476133}" destId="{F19C198D-132C-4F79-8405-A24E03C83A08}" srcOrd="10" destOrd="0" presId="urn:microsoft.com/office/officeart/2005/8/layout/list1"/>
    <dgm:cxn modelId="{DE1DB18F-8DE4-4295-9A11-3B59728B8321}" type="presParOf" srcId="{DC815A8D-2E79-458C-9CF8-49120F476133}" destId="{53898429-6CAA-4E25-B2FF-545D188AA3AB}" srcOrd="11" destOrd="0" presId="urn:microsoft.com/office/officeart/2005/8/layout/list1"/>
    <dgm:cxn modelId="{460B2C40-66F4-4995-8BCD-63DDB7F14BFA}" type="presParOf" srcId="{DC815A8D-2E79-458C-9CF8-49120F476133}" destId="{E6DB0B46-A6BC-45F4-918F-3B704B831956}" srcOrd="12" destOrd="0" presId="urn:microsoft.com/office/officeart/2005/8/layout/list1"/>
    <dgm:cxn modelId="{93488E68-9599-4149-B1FA-854E417A3D0E}" type="presParOf" srcId="{E6DB0B46-A6BC-45F4-918F-3B704B831956}" destId="{F3BC05D4-21D3-4ED2-83C4-957BE070528D}" srcOrd="0" destOrd="0" presId="urn:microsoft.com/office/officeart/2005/8/layout/list1"/>
    <dgm:cxn modelId="{64F684F4-74A7-4560-88BC-D541B73D6A2F}" type="presParOf" srcId="{E6DB0B46-A6BC-45F4-918F-3B704B831956}" destId="{26BE00E5-9B8B-49C7-BEEC-35B4100945F9}" srcOrd="1" destOrd="0" presId="urn:microsoft.com/office/officeart/2005/8/layout/list1"/>
    <dgm:cxn modelId="{66A77E5B-10F1-411B-8E55-9B0BC5C0AA1E}" type="presParOf" srcId="{DC815A8D-2E79-458C-9CF8-49120F476133}" destId="{96121A23-B603-42AD-B8C1-6A5842635D18}" srcOrd="13" destOrd="0" presId="urn:microsoft.com/office/officeart/2005/8/layout/list1"/>
    <dgm:cxn modelId="{098726E4-46D8-46D7-9E4F-D10E7A972915}" type="presParOf" srcId="{DC815A8D-2E79-458C-9CF8-49120F476133}" destId="{4D0FCF7F-6026-4723-BEA9-20655E46559E}" srcOrd="14" destOrd="0" presId="urn:microsoft.com/office/officeart/2005/8/layout/list1"/>
    <dgm:cxn modelId="{D0F8D929-03A6-45A5-9A31-B98BFBAE490F}" type="presParOf" srcId="{DC815A8D-2E79-458C-9CF8-49120F476133}" destId="{06BE42F2-ADBF-4617-9E2F-67092F4E41CB}" srcOrd="15" destOrd="0" presId="urn:microsoft.com/office/officeart/2005/8/layout/list1"/>
    <dgm:cxn modelId="{D596C08A-96EA-469E-8A25-E7990F07BC58}" type="presParOf" srcId="{DC815A8D-2E79-458C-9CF8-49120F476133}" destId="{A9306D51-3436-4844-83DE-3209EB05CCF3}" srcOrd="16" destOrd="0" presId="urn:microsoft.com/office/officeart/2005/8/layout/list1"/>
    <dgm:cxn modelId="{8706AE2E-3C42-4708-AD84-24AB7010185C}" type="presParOf" srcId="{A9306D51-3436-4844-83DE-3209EB05CCF3}" destId="{EB03E6F8-61C9-4D87-93E4-6BDD41EC4545}" srcOrd="0" destOrd="0" presId="urn:microsoft.com/office/officeart/2005/8/layout/list1"/>
    <dgm:cxn modelId="{B381A096-D9F3-47D2-98F6-A6DDC5D95BF6}" type="presParOf" srcId="{A9306D51-3436-4844-83DE-3209EB05CCF3}" destId="{CD2B1CC9-ADE6-44AA-A424-19804757F6C3}" srcOrd="1" destOrd="0" presId="urn:microsoft.com/office/officeart/2005/8/layout/list1"/>
    <dgm:cxn modelId="{B2BF0370-F93A-4549-BE8F-70D66EEA0077}" type="presParOf" srcId="{DC815A8D-2E79-458C-9CF8-49120F476133}" destId="{70004354-2D78-475F-8DA0-E51B0DDB0ADE}" srcOrd="17" destOrd="0" presId="urn:microsoft.com/office/officeart/2005/8/layout/list1"/>
    <dgm:cxn modelId="{847D7B09-B846-4FDA-941A-2302DD450064}" type="presParOf" srcId="{DC815A8D-2E79-458C-9CF8-49120F476133}" destId="{EDF1ED2B-7CCA-43C8-A8E0-6DA60EBAC681}" srcOrd="18" destOrd="0" presId="urn:microsoft.com/office/officeart/2005/8/layout/list1"/>
    <dgm:cxn modelId="{EC163D31-C174-4AED-A9E5-0D2C5DF61847}" type="presParOf" srcId="{DC815A8D-2E79-458C-9CF8-49120F476133}" destId="{0567D31B-7D86-45F8-AB0E-D745A87D61FD}" srcOrd="19" destOrd="0" presId="urn:microsoft.com/office/officeart/2005/8/layout/list1"/>
    <dgm:cxn modelId="{E92404FC-9CD3-4C41-AF3C-F496FEAEE5DC}" type="presParOf" srcId="{DC815A8D-2E79-458C-9CF8-49120F476133}" destId="{5AE58BE0-469A-4AEC-9421-C857A2AED8BB}" srcOrd="20" destOrd="0" presId="urn:microsoft.com/office/officeart/2005/8/layout/list1"/>
    <dgm:cxn modelId="{0FA5DF98-7F19-4916-BF4D-1E048AC9BC5F}" type="presParOf" srcId="{5AE58BE0-469A-4AEC-9421-C857A2AED8BB}" destId="{D2808AC4-C03C-4FD0-828E-A3DBF6415DE8}" srcOrd="0" destOrd="0" presId="urn:microsoft.com/office/officeart/2005/8/layout/list1"/>
    <dgm:cxn modelId="{67ADFC2E-1625-4A95-A44D-4394F93F3CE1}" type="presParOf" srcId="{5AE58BE0-469A-4AEC-9421-C857A2AED8BB}" destId="{C97A7970-30E7-4406-951B-6E17692FF5AB}" srcOrd="1" destOrd="0" presId="urn:microsoft.com/office/officeart/2005/8/layout/list1"/>
    <dgm:cxn modelId="{9910E232-D4B2-4DB7-BCCD-B2C29560D7A4}" type="presParOf" srcId="{DC815A8D-2E79-458C-9CF8-49120F476133}" destId="{C41DDBE8-23C4-4E45-BB01-3231214D7B29}" srcOrd="21" destOrd="0" presId="urn:microsoft.com/office/officeart/2005/8/layout/list1"/>
    <dgm:cxn modelId="{026E55C0-83CC-4412-A3DA-59EEDF23E3BC}" type="presParOf" srcId="{DC815A8D-2E79-458C-9CF8-49120F476133}" destId="{ACAD7370-744B-4C21-BC8E-A168FC86B6FD}" srcOrd="22"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B32F02-1F52-440E-98F8-32B8717EC67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5F454FFC-1436-416B-B9C2-D4B05BDA1DC9}">
      <dgm:prSet custT="1"/>
      <dgm:spPr>
        <a:solidFill>
          <a:srgbClr val="002569"/>
        </a:solidFill>
        <a:ln>
          <a:solidFill>
            <a:srgbClr val="002569"/>
          </a:solidFill>
        </a:ln>
      </dgm:spPr>
      <dgm:t>
        <a:bodyPr/>
        <a:lstStyle/>
        <a:p>
          <a:pPr rtl="0">
            <a:lnSpc>
              <a:spcPct val="100000"/>
            </a:lnSpc>
          </a:pPr>
          <a:r>
            <a:rPr lang="en-US" sz="1800" b="1" dirty="0" smtClean="0">
              <a:latin typeface="Arial" panose="020B0604020202020204" pitchFamily="34" charset="0"/>
              <a:cs typeface="Arial" panose="020B0604020202020204" pitchFamily="34" charset="0"/>
            </a:rPr>
            <a:t>Accepted </a:t>
          </a:r>
          <a:endParaRPr lang="en-US" sz="1800" b="1" dirty="0">
            <a:latin typeface="Arial" panose="020B0604020202020204" pitchFamily="34" charset="0"/>
            <a:cs typeface="Arial" panose="020B0604020202020204" pitchFamily="34" charset="0"/>
          </a:endParaRPr>
        </a:p>
      </dgm:t>
    </dgm:pt>
    <dgm:pt modelId="{C49BDA5F-9E5C-4157-BC7D-241662C57B07}" type="parTrans" cxnId="{8CF7282D-77D0-4338-941D-38EC81BA51FF}">
      <dgm:prSet/>
      <dgm:spPr/>
      <dgm:t>
        <a:bodyPr/>
        <a:lstStyle/>
        <a:p>
          <a:pPr>
            <a:lnSpc>
              <a:spcPct val="100000"/>
            </a:lnSpc>
          </a:pPr>
          <a:endParaRPr lang="en-US"/>
        </a:p>
      </dgm:t>
    </dgm:pt>
    <dgm:pt modelId="{3BC77180-FD72-444D-ABEE-FEB25E789DBC}" type="sibTrans" cxnId="{8CF7282D-77D0-4338-941D-38EC81BA51FF}">
      <dgm:prSet/>
      <dgm:spPr/>
      <dgm:t>
        <a:bodyPr/>
        <a:lstStyle/>
        <a:p>
          <a:pPr>
            <a:lnSpc>
              <a:spcPct val="100000"/>
            </a:lnSpc>
          </a:pPr>
          <a:endParaRPr lang="en-US"/>
        </a:p>
      </dgm:t>
    </dgm:pt>
    <dgm:pt modelId="{32940A99-6767-45D2-8D36-82E87090E5BA}">
      <dgm:prSet custT="1"/>
      <dgm:spPr>
        <a:solidFill>
          <a:srgbClr val="002569"/>
        </a:solidFill>
        <a:ln>
          <a:solidFill>
            <a:srgbClr val="002569"/>
          </a:solidFill>
        </a:ln>
      </dgm:spPr>
      <dgm:t>
        <a:bodyPr/>
        <a:lstStyle/>
        <a:p>
          <a:pPr rtl="0">
            <a:lnSpc>
              <a:spcPct val="100000"/>
            </a:lnSpc>
          </a:pPr>
          <a:r>
            <a:rPr lang="en-US" sz="1800" b="1" dirty="0" smtClean="0">
              <a:latin typeface="Arial" panose="020B0604020202020204" pitchFamily="34" charset="0"/>
              <a:cs typeface="Arial" panose="020B0604020202020204" pitchFamily="34" charset="0"/>
            </a:rPr>
            <a:t>Overridden</a:t>
          </a:r>
          <a:endParaRPr lang="en-US" sz="1800" b="1" dirty="0">
            <a:latin typeface="Arial" panose="020B0604020202020204" pitchFamily="34" charset="0"/>
            <a:cs typeface="Arial" panose="020B0604020202020204" pitchFamily="34" charset="0"/>
          </a:endParaRPr>
        </a:p>
      </dgm:t>
    </dgm:pt>
    <dgm:pt modelId="{2C852A16-7BAE-45D2-8745-A9D33F74EBCC}" type="parTrans" cxnId="{582F527C-A79B-462D-87B0-23D64F567657}">
      <dgm:prSet/>
      <dgm:spPr/>
      <dgm:t>
        <a:bodyPr/>
        <a:lstStyle/>
        <a:p>
          <a:pPr>
            <a:lnSpc>
              <a:spcPct val="100000"/>
            </a:lnSpc>
          </a:pPr>
          <a:endParaRPr lang="en-US"/>
        </a:p>
      </dgm:t>
    </dgm:pt>
    <dgm:pt modelId="{6C02569C-A7AF-43C8-9B00-DFEFE4855E62}" type="sibTrans" cxnId="{582F527C-A79B-462D-87B0-23D64F567657}">
      <dgm:prSet/>
      <dgm:spPr/>
      <dgm:t>
        <a:bodyPr/>
        <a:lstStyle/>
        <a:p>
          <a:pPr>
            <a:lnSpc>
              <a:spcPct val="100000"/>
            </a:lnSpc>
          </a:pPr>
          <a:endParaRPr lang="en-US"/>
        </a:p>
      </dgm:t>
    </dgm:pt>
    <dgm:pt modelId="{AE6DE372-CBE7-489D-847B-6798A3642F56}">
      <dgm:prSet custT="1"/>
      <dgm:spPr>
        <a:ln>
          <a:solidFill>
            <a:srgbClr val="002569"/>
          </a:solidFill>
        </a:ln>
      </dgm:spPr>
      <dgm:t>
        <a:bodyPr/>
        <a:lstStyle/>
        <a:p>
          <a:pPr rtl="0">
            <a:lnSpc>
              <a:spcPct val="100000"/>
            </a:lnSpc>
          </a:pPr>
          <a:r>
            <a:rPr lang="en-US" sz="1800" dirty="0" smtClean="0"/>
            <a:t>for specific situations when rules are not used </a:t>
          </a:r>
          <a:endParaRPr lang="en-US" sz="1800" dirty="0"/>
        </a:p>
      </dgm:t>
    </dgm:pt>
    <dgm:pt modelId="{AFA7895F-F615-4369-881D-8A556896A962}" type="parTrans" cxnId="{AE74740C-A5EB-4F47-9D30-AA7899801720}">
      <dgm:prSet/>
      <dgm:spPr/>
      <dgm:t>
        <a:bodyPr/>
        <a:lstStyle/>
        <a:p>
          <a:pPr>
            <a:lnSpc>
              <a:spcPct val="100000"/>
            </a:lnSpc>
          </a:pPr>
          <a:endParaRPr lang="en-US"/>
        </a:p>
      </dgm:t>
    </dgm:pt>
    <dgm:pt modelId="{F89B480A-7FE4-4349-B55E-2998B86B8DB1}" type="sibTrans" cxnId="{AE74740C-A5EB-4F47-9D30-AA7899801720}">
      <dgm:prSet/>
      <dgm:spPr/>
      <dgm:t>
        <a:bodyPr/>
        <a:lstStyle/>
        <a:p>
          <a:pPr>
            <a:lnSpc>
              <a:spcPct val="100000"/>
            </a:lnSpc>
          </a:pPr>
          <a:endParaRPr lang="en-US"/>
        </a:p>
      </dgm:t>
    </dgm:pt>
    <dgm:pt modelId="{8D792AC8-D1BF-4B10-877B-96FD0231F34F}">
      <dgm:prSet custT="1"/>
      <dgm:spPr>
        <a:solidFill>
          <a:srgbClr val="002569"/>
        </a:solidFill>
        <a:ln>
          <a:solidFill>
            <a:srgbClr val="002569"/>
          </a:solidFill>
        </a:ln>
      </dgm:spPr>
      <dgm:t>
        <a:bodyPr/>
        <a:lstStyle/>
        <a:p>
          <a:pPr rtl="0">
            <a:lnSpc>
              <a:spcPct val="100000"/>
            </a:lnSpc>
          </a:pPr>
          <a:r>
            <a:rPr lang="en-US" sz="1800" b="1" dirty="0" smtClean="0">
              <a:latin typeface="Arial" panose="020B0604020202020204" pitchFamily="34" charset="0"/>
              <a:cs typeface="Arial" panose="020B0604020202020204" pitchFamily="34" charset="0"/>
            </a:rPr>
            <a:t>Cancelled</a:t>
          </a:r>
          <a:endParaRPr lang="en-US" sz="1800" b="1" dirty="0">
            <a:latin typeface="Arial" panose="020B0604020202020204" pitchFamily="34" charset="0"/>
            <a:cs typeface="Arial" panose="020B0604020202020204" pitchFamily="34" charset="0"/>
          </a:endParaRPr>
        </a:p>
      </dgm:t>
    </dgm:pt>
    <dgm:pt modelId="{5E515B8E-3C97-4400-A4C7-B666890F3BED}" type="parTrans" cxnId="{39A3C11C-3870-4597-89D8-A65A4FD5D3AA}">
      <dgm:prSet/>
      <dgm:spPr/>
      <dgm:t>
        <a:bodyPr/>
        <a:lstStyle/>
        <a:p>
          <a:pPr>
            <a:lnSpc>
              <a:spcPct val="100000"/>
            </a:lnSpc>
          </a:pPr>
          <a:endParaRPr lang="en-US"/>
        </a:p>
      </dgm:t>
    </dgm:pt>
    <dgm:pt modelId="{1DE28EC2-065A-4989-96DF-CDD13689E93F}" type="sibTrans" cxnId="{39A3C11C-3870-4597-89D8-A65A4FD5D3AA}">
      <dgm:prSet/>
      <dgm:spPr/>
      <dgm:t>
        <a:bodyPr/>
        <a:lstStyle/>
        <a:p>
          <a:pPr>
            <a:lnSpc>
              <a:spcPct val="100000"/>
            </a:lnSpc>
          </a:pPr>
          <a:endParaRPr lang="en-US"/>
        </a:p>
      </dgm:t>
    </dgm:pt>
    <dgm:pt modelId="{BAA99A6F-2586-4493-81B8-D40C0125D523}">
      <dgm:prSet custT="1"/>
      <dgm:spPr>
        <a:ln>
          <a:solidFill>
            <a:srgbClr val="002569"/>
          </a:solidFill>
        </a:ln>
      </dgm:spPr>
      <dgm:t>
        <a:bodyPr/>
        <a:lstStyle/>
        <a:p>
          <a:pPr rtl="0">
            <a:lnSpc>
              <a:spcPct val="100000"/>
            </a:lnSpc>
          </a:pPr>
          <a:r>
            <a:rPr lang="en-US" sz="1800" dirty="0" smtClean="0"/>
            <a:t>if  the eligibility determination or the benefit calculation is not correct </a:t>
          </a:r>
          <a:endParaRPr lang="en-US" sz="1800" dirty="0"/>
        </a:p>
      </dgm:t>
    </dgm:pt>
    <dgm:pt modelId="{AA45025E-1EB7-43BD-A33C-F23F5CFCF7EB}" type="parTrans" cxnId="{7CB7F711-2D82-46B5-85DE-AD8B121629C0}">
      <dgm:prSet/>
      <dgm:spPr/>
      <dgm:t>
        <a:bodyPr/>
        <a:lstStyle/>
        <a:p>
          <a:pPr>
            <a:lnSpc>
              <a:spcPct val="100000"/>
            </a:lnSpc>
          </a:pPr>
          <a:endParaRPr lang="en-US"/>
        </a:p>
      </dgm:t>
    </dgm:pt>
    <dgm:pt modelId="{A1A62F97-B4C7-4446-807F-7F240B5E062A}" type="sibTrans" cxnId="{7CB7F711-2D82-46B5-85DE-AD8B121629C0}">
      <dgm:prSet/>
      <dgm:spPr/>
      <dgm:t>
        <a:bodyPr/>
        <a:lstStyle/>
        <a:p>
          <a:pPr>
            <a:lnSpc>
              <a:spcPct val="100000"/>
            </a:lnSpc>
          </a:pPr>
          <a:endParaRPr lang="en-US"/>
        </a:p>
      </dgm:t>
    </dgm:pt>
    <dgm:pt modelId="{5D9B4B42-817E-4566-928F-19389CCD7BEA}">
      <dgm:prSet custT="1"/>
      <dgm:spPr>
        <a:ln>
          <a:solidFill>
            <a:srgbClr val="002569"/>
          </a:solidFill>
        </a:ln>
      </dgm:spPr>
      <dgm:t>
        <a:bodyPr/>
        <a:lstStyle/>
        <a:p>
          <a:pPr rtl="0">
            <a:lnSpc>
              <a:spcPct val="100000"/>
            </a:lnSpc>
          </a:pPr>
          <a:r>
            <a:rPr lang="en-US" sz="1800" dirty="0" smtClean="0"/>
            <a:t>if the eligibility determinations are correct</a:t>
          </a:r>
          <a:endParaRPr lang="en-US" sz="1800" dirty="0"/>
        </a:p>
      </dgm:t>
    </dgm:pt>
    <dgm:pt modelId="{39D7DCE3-46C3-47C9-A805-D347EDAB09EB}" type="parTrans" cxnId="{AEF739D5-4447-47F0-B259-ED41EEE8FF58}">
      <dgm:prSet/>
      <dgm:spPr/>
      <dgm:t>
        <a:bodyPr/>
        <a:lstStyle/>
        <a:p>
          <a:pPr>
            <a:lnSpc>
              <a:spcPct val="100000"/>
            </a:lnSpc>
          </a:pPr>
          <a:endParaRPr lang="en-US"/>
        </a:p>
      </dgm:t>
    </dgm:pt>
    <dgm:pt modelId="{0E1BE1EB-D193-446F-9AA4-29A8A1B74E25}" type="sibTrans" cxnId="{AEF739D5-4447-47F0-B259-ED41EEE8FF58}">
      <dgm:prSet/>
      <dgm:spPr/>
      <dgm:t>
        <a:bodyPr/>
        <a:lstStyle/>
        <a:p>
          <a:pPr>
            <a:lnSpc>
              <a:spcPct val="100000"/>
            </a:lnSpc>
          </a:pPr>
          <a:endParaRPr lang="en-US"/>
        </a:p>
      </dgm:t>
    </dgm:pt>
    <dgm:pt modelId="{50DB8FBA-F203-4FE9-928C-2A55D7000992}" type="pres">
      <dgm:prSet presAssocID="{9EB32F02-1F52-440E-98F8-32B8717EC67A}" presName="linear" presStyleCnt="0">
        <dgm:presLayoutVars>
          <dgm:dir/>
          <dgm:animLvl val="lvl"/>
          <dgm:resizeHandles val="exact"/>
        </dgm:presLayoutVars>
      </dgm:prSet>
      <dgm:spPr/>
      <dgm:t>
        <a:bodyPr/>
        <a:lstStyle/>
        <a:p>
          <a:endParaRPr lang="en-US"/>
        </a:p>
      </dgm:t>
    </dgm:pt>
    <dgm:pt modelId="{E234AD40-10A8-47C6-B479-EFC6FE516688}" type="pres">
      <dgm:prSet presAssocID="{5F454FFC-1436-416B-B9C2-D4B05BDA1DC9}" presName="parentLin" presStyleCnt="0"/>
      <dgm:spPr/>
    </dgm:pt>
    <dgm:pt modelId="{2D166261-0F7C-4C64-BC12-45BF00AC6C21}" type="pres">
      <dgm:prSet presAssocID="{5F454FFC-1436-416B-B9C2-D4B05BDA1DC9}" presName="parentLeftMargin" presStyleLbl="node1" presStyleIdx="0" presStyleCnt="3"/>
      <dgm:spPr/>
      <dgm:t>
        <a:bodyPr/>
        <a:lstStyle/>
        <a:p>
          <a:endParaRPr lang="en-US"/>
        </a:p>
      </dgm:t>
    </dgm:pt>
    <dgm:pt modelId="{165385FF-2AEF-40FC-97AC-CD0801ECD945}" type="pres">
      <dgm:prSet presAssocID="{5F454FFC-1436-416B-B9C2-D4B05BDA1DC9}" presName="parentText" presStyleLbl="node1" presStyleIdx="0" presStyleCnt="3">
        <dgm:presLayoutVars>
          <dgm:chMax val="0"/>
          <dgm:bulletEnabled val="1"/>
        </dgm:presLayoutVars>
      </dgm:prSet>
      <dgm:spPr/>
      <dgm:t>
        <a:bodyPr/>
        <a:lstStyle/>
        <a:p>
          <a:endParaRPr lang="en-US"/>
        </a:p>
      </dgm:t>
    </dgm:pt>
    <dgm:pt modelId="{08DFE7E7-1702-4B5D-AF5A-5E0FB5416326}" type="pres">
      <dgm:prSet presAssocID="{5F454FFC-1436-416B-B9C2-D4B05BDA1DC9}" presName="negativeSpace" presStyleCnt="0"/>
      <dgm:spPr/>
    </dgm:pt>
    <dgm:pt modelId="{31112211-F6B7-4D61-86B1-EE8E57A21131}" type="pres">
      <dgm:prSet presAssocID="{5F454FFC-1436-416B-B9C2-D4B05BDA1DC9}" presName="childText" presStyleLbl="conFgAcc1" presStyleIdx="0" presStyleCnt="3">
        <dgm:presLayoutVars>
          <dgm:bulletEnabled val="1"/>
        </dgm:presLayoutVars>
      </dgm:prSet>
      <dgm:spPr/>
      <dgm:t>
        <a:bodyPr/>
        <a:lstStyle/>
        <a:p>
          <a:endParaRPr lang="en-US"/>
        </a:p>
      </dgm:t>
    </dgm:pt>
    <dgm:pt modelId="{ED583F39-ABAE-4F4A-BA57-F4974A1DA4B4}" type="pres">
      <dgm:prSet presAssocID="{3BC77180-FD72-444D-ABEE-FEB25E789DBC}" presName="spaceBetweenRectangles" presStyleCnt="0"/>
      <dgm:spPr/>
    </dgm:pt>
    <dgm:pt modelId="{15D92C7F-C9A0-4A9B-BB26-A26047CEFF39}" type="pres">
      <dgm:prSet presAssocID="{32940A99-6767-45D2-8D36-82E87090E5BA}" presName="parentLin" presStyleCnt="0"/>
      <dgm:spPr/>
    </dgm:pt>
    <dgm:pt modelId="{A9326D56-9BC6-4BAF-83DC-C3DACEAD8804}" type="pres">
      <dgm:prSet presAssocID="{32940A99-6767-45D2-8D36-82E87090E5BA}" presName="parentLeftMargin" presStyleLbl="node1" presStyleIdx="0" presStyleCnt="3"/>
      <dgm:spPr/>
      <dgm:t>
        <a:bodyPr/>
        <a:lstStyle/>
        <a:p>
          <a:endParaRPr lang="en-US"/>
        </a:p>
      </dgm:t>
    </dgm:pt>
    <dgm:pt modelId="{E384F854-70A6-472F-BA4C-00AAC62C3517}" type="pres">
      <dgm:prSet presAssocID="{32940A99-6767-45D2-8D36-82E87090E5BA}" presName="parentText" presStyleLbl="node1" presStyleIdx="1" presStyleCnt="3">
        <dgm:presLayoutVars>
          <dgm:chMax val="0"/>
          <dgm:bulletEnabled val="1"/>
        </dgm:presLayoutVars>
      </dgm:prSet>
      <dgm:spPr/>
      <dgm:t>
        <a:bodyPr/>
        <a:lstStyle/>
        <a:p>
          <a:endParaRPr lang="en-US"/>
        </a:p>
      </dgm:t>
    </dgm:pt>
    <dgm:pt modelId="{911E6A92-F4EE-4FF5-AB6C-EC781B02DEE7}" type="pres">
      <dgm:prSet presAssocID="{32940A99-6767-45D2-8D36-82E87090E5BA}" presName="negativeSpace" presStyleCnt="0"/>
      <dgm:spPr/>
    </dgm:pt>
    <dgm:pt modelId="{57892A15-BC11-4E43-8F34-CB258F886873}" type="pres">
      <dgm:prSet presAssocID="{32940A99-6767-45D2-8D36-82E87090E5BA}" presName="childText" presStyleLbl="conFgAcc1" presStyleIdx="1" presStyleCnt="3">
        <dgm:presLayoutVars>
          <dgm:bulletEnabled val="1"/>
        </dgm:presLayoutVars>
      </dgm:prSet>
      <dgm:spPr/>
      <dgm:t>
        <a:bodyPr/>
        <a:lstStyle/>
        <a:p>
          <a:endParaRPr lang="en-US"/>
        </a:p>
      </dgm:t>
    </dgm:pt>
    <dgm:pt modelId="{9572843A-526C-448F-9E79-CE37BC1E2847}" type="pres">
      <dgm:prSet presAssocID="{6C02569C-A7AF-43C8-9B00-DFEFE4855E62}" presName="spaceBetweenRectangles" presStyleCnt="0"/>
      <dgm:spPr/>
    </dgm:pt>
    <dgm:pt modelId="{04C68B4B-4EBE-46F0-9780-BC9DB97A40C7}" type="pres">
      <dgm:prSet presAssocID="{8D792AC8-D1BF-4B10-877B-96FD0231F34F}" presName="parentLin" presStyleCnt="0"/>
      <dgm:spPr/>
    </dgm:pt>
    <dgm:pt modelId="{0685AACB-F4E0-436F-B1F5-3A6F507BE31E}" type="pres">
      <dgm:prSet presAssocID="{8D792AC8-D1BF-4B10-877B-96FD0231F34F}" presName="parentLeftMargin" presStyleLbl="node1" presStyleIdx="1" presStyleCnt="3"/>
      <dgm:spPr/>
      <dgm:t>
        <a:bodyPr/>
        <a:lstStyle/>
        <a:p>
          <a:endParaRPr lang="en-US"/>
        </a:p>
      </dgm:t>
    </dgm:pt>
    <dgm:pt modelId="{7EBD2D73-980A-4DE1-AADB-E101A5F64C93}" type="pres">
      <dgm:prSet presAssocID="{8D792AC8-D1BF-4B10-877B-96FD0231F34F}" presName="parentText" presStyleLbl="node1" presStyleIdx="2" presStyleCnt="3">
        <dgm:presLayoutVars>
          <dgm:chMax val="0"/>
          <dgm:bulletEnabled val="1"/>
        </dgm:presLayoutVars>
      </dgm:prSet>
      <dgm:spPr/>
      <dgm:t>
        <a:bodyPr/>
        <a:lstStyle/>
        <a:p>
          <a:endParaRPr lang="en-US"/>
        </a:p>
      </dgm:t>
    </dgm:pt>
    <dgm:pt modelId="{83E5BF38-5917-4375-924C-39B0A608E617}" type="pres">
      <dgm:prSet presAssocID="{8D792AC8-D1BF-4B10-877B-96FD0231F34F}" presName="negativeSpace" presStyleCnt="0"/>
      <dgm:spPr/>
    </dgm:pt>
    <dgm:pt modelId="{6654F9BD-8584-47A9-8C90-64655E8D87C7}" type="pres">
      <dgm:prSet presAssocID="{8D792AC8-D1BF-4B10-877B-96FD0231F34F}" presName="childText" presStyleLbl="conFgAcc1" presStyleIdx="2" presStyleCnt="3">
        <dgm:presLayoutVars>
          <dgm:bulletEnabled val="1"/>
        </dgm:presLayoutVars>
      </dgm:prSet>
      <dgm:spPr/>
      <dgm:t>
        <a:bodyPr/>
        <a:lstStyle/>
        <a:p>
          <a:endParaRPr lang="en-US"/>
        </a:p>
      </dgm:t>
    </dgm:pt>
  </dgm:ptLst>
  <dgm:cxnLst>
    <dgm:cxn modelId="{582F527C-A79B-462D-87B0-23D64F567657}" srcId="{9EB32F02-1F52-440E-98F8-32B8717EC67A}" destId="{32940A99-6767-45D2-8D36-82E87090E5BA}" srcOrd="1" destOrd="0" parTransId="{2C852A16-7BAE-45D2-8745-A9D33F74EBCC}" sibTransId="{6C02569C-A7AF-43C8-9B00-DFEFE4855E62}"/>
    <dgm:cxn modelId="{EFD53967-ABD3-404B-8834-3EFEEE65CFD9}" type="presOf" srcId="{5F454FFC-1436-416B-B9C2-D4B05BDA1DC9}" destId="{165385FF-2AEF-40FC-97AC-CD0801ECD945}" srcOrd="1" destOrd="0" presId="urn:microsoft.com/office/officeart/2005/8/layout/list1"/>
    <dgm:cxn modelId="{8CF7282D-77D0-4338-941D-38EC81BA51FF}" srcId="{9EB32F02-1F52-440E-98F8-32B8717EC67A}" destId="{5F454FFC-1436-416B-B9C2-D4B05BDA1DC9}" srcOrd="0" destOrd="0" parTransId="{C49BDA5F-9E5C-4157-BC7D-241662C57B07}" sibTransId="{3BC77180-FD72-444D-ABEE-FEB25E789DBC}"/>
    <dgm:cxn modelId="{39A3C11C-3870-4597-89D8-A65A4FD5D3AA}" srcId="{9EB32F02-1F52-440E-98F8-32B8717EC67A}" destId="{8D792AC8-D1BF-4B10-877B-96FD0231F34F}" srcOrd="2" destOrd="0" parTransId="{5E515B8E-3C97-4400-A4C7-B666890F3BED}" sibTransId="{1DE28EC2-065A-4989-96DF-CDD13689E93F}"/>
    <dgm:cxn modelId="{97F5D1B9-9435-4E68-9679-AB0E6ABD0D86}" type="presOf" srcId="{BAA99A6F-2586-4493-81B8-D40C0125D523}" destId="{6654F9BD-8584-47A9-8C90-64655E8D87C7}" srcOrd="0" destOrd="0" presId="urn:microsoft.com/office/officeart/2005/8/layout/list1"/>
    <dgm:cxn modelId="{AE74740C-A5EB-4F47-9D30-AA7899801720}" srcId="{32940A99-6767-45D2-8D36-82E87090E5BA}" destId="{AE6DE372-CBE7-489D-847B-6798A3642F56}" srcOrd="0" destOrd="0" parTransId="{AFA7895F-F615-4369-881D-8A556896A962}" sibTransId="{F89B480A-7FE4-4349-B55E-2998B86B8DB1}"/>
    <dgm:cxn modelId="{5ABEDECA-1E3B-46CF-9F35-248F68762F1B}" type="presOf" srcId="{9EB32F02-1F52-440E-98F8-32B8717EC67A}" destId="{50DB8FBA-F203-4FE9-928C-2A55D7000992}" srcOrd="0" destOrd="0" presId="urn:microsoft.com/office/officeart/2005/8/layout/list1"/>
    <dgm:cxn modelId="{DBBDD9F2-B0C2-4C1E-971B-B10763364066}" type="presOf" srcId="{32940A99-6767-45D2-8D36-82E87090E5BA}" destId="{E384F854-70A6-472F-BA4C-00AAC62C3517}" srcOrd="1" destOrd="0" presId="urn:microsoft.com/office/officeart/2005/8/layout/list1"/>
    <dgm:cxn modelId="{39EA675F-9894-4B03-B50E-4AE1F810147F}" type="presOf" srcId="{32940A99-6767-45D2-8D36-82E87090E5BA}" destId="{A9326D56-9BC6-4BAF-83DC-C3DACEAD8804}" srcOrd="0" destOrd="0" presId="urn:microsoft.com/office/officeart/2005/8/layout/list1"/>
    <dgm:cxn modelId="{43359F47-CFFA-4569-87E3-356F6D440526}" type="presOf" srcId="{AE6DE372-CBE7-489D-847B-6798A3642F56}" destId="{57892A15-BC11-4E43-8F34-CB258F886873}" srcOrd="0" destOrd="0" presId="urn:microsoft.com/office/officeart/2005/8/layout/list1"/>
    <dgm:cxn modelId="{A4CB3E8C-71B6-44FD-B3AF-5E987045E262}" type="presOf" srcId="{5F454FFC-1436-416B-B9C2-D4B05BDA1DC9}" destId="{2D166261-0F7C-4C64-BC12-45BF00AC6C21}" srcOrd="0" destOrd="0" presId="urn:microsoft.com/office/officeart/2005/8/layout/list1"/>
    <dgm:cxn modelId="{AB7A570C-0966-40C7-84F3-983CAFB3F6D2}" type="presOf" srcId="{8D792AC8-D1BF-4B10-877B-96FD0231F34F}" destId="{7EBD2D73-980A-4DE1-AADB-E101A5F64C93}" srcOrd="1" destOrd="0" presId="urn:microsoft.com/office/officeart/2005/8/layout/list1"/>
    <dgm:cxn modelId="{7CB7F711-2D82-46B5-85DE-AD8B121629C0}" srcId="{8D792AC8-D1BF-4B10-877B-96FD0231F34F}" destId="{BAA99A6F-2586-4493-81B8-D40C0125D523}" srcOrd="0" destOrd="0" parTransId="{AA45025E-1EB7-43BD-A33C-F23F5CFCF7EB}" sibTransId="{A1A62F97-B4C7-4446-807F-7F240B5E062A}"/>
    <dgm:cxn modelId="{AEF739D5-4447-47F0-B259-ED41EEE8FF58}" srcId="{5F454FFC-1436-416B-B9C2-D4B05BDA1DC9}" destId="{5D9B4B42-817E-4566-928F-19389CCD7BEA}" srcOrd="0" destOrd="0" parTransId="{39D7DCE3-46C3-47C9-A805-D347EDAB09EB}" sibTransId="{0E1BE1EB-D193-446F-9AA4-29A8A1B74E25}"/>
    <dgm:cxn modelId="{EE67DCD1-05F0-431B-BECB-3BD3B47FCA78}" type="presOf" srcId="{8D792AC8-D1BF-4B10-877B-96FD0231F34F}" destId="{0685AACB-F4E0-436F-B1F5-3A6F507BE31E}" srcOrd="0" destOrd="0" presId="urn:microsoft.com/office/officeart/2005/8/layout/list1"/>
    <dgm:cxn modelId="{920E0D94-568B-4A66-B507-7C2E33B047F1}" type="presOf" srcId="{5D9B4B42-817E-4566-928F-19389CCD7BEA}" destId="{31112211-F6B7-4D61-86B1-EE8E57A21131}" srcOrd="0" destOrd="0" presId="urn:microsoft.com/office/officeart/2005/8/layout/list1"/>
    <dgm:cxn modelId="{F0A3E9A2-0636-48D3-8F6C-8A35A1B49197}" type="presParOf" srcId="{50DB8FBA-F203-4FE9-928C-2A55D7000992}" destId="{E234AD40-10A8-47C6-B479-EFC6FE516688}" srcOrd="0" destOrd="0" presId="urn:microsoft.com/office/officeart/2005/8/layout/list1"/>
    <dgm:cxn modelId="{98BAEF57-0F69-4D3D-B38E-A05AD3982B92}" type="presParOf" srcId="{E234AD40-10A8-47C6-B479-EFC6FE516688}" destId="{2D166261-0F7C-4C64-BC12-45BF00AC6C21}" srcOrd="0" destOrd="0" presId="urn:microsoft.com/office/officeart/2005/8/layout/list1"/>
    <dgm:cxn modelId="{7A452406-BBF2-416E-9C23-34A4D9C9EC30}" type="presParOf" srcId="{E234AD40-10A8-47C6-B479-EFC6FE516688}" destId="{165385FF-2AEF-40FC-97AC-CD0801ECD945}" srcOrd="1" destOrd="0" presId="urn:microsoft.com/office/officeart/2005/8/layout/list1"/>
    <dgm:cxn modelId="{578C123C-1DED-4821-9631-D8EDF134A3B9}" type="presParOf" srcId="{50DB8FBA-F203-4FE9-928C-2A55D7000992}" destId="{08DFE7E7-1702-4B5D-AF5A-5E0FB5416326}" srcOrd="1" destOrd="0" presId="urn:microsoft.com/office/officeart/2005/8/layout/list1"/>
    <dgm:cxn modelId="{F5C2BF15-C3D2-4DB4-9642-6710AA92CDDA}" type="presParOf" srcId="{50DB8FBA-F203-4FE9-928C-2A55D7000992}" destId="{31112211-F6B7-4D61-86B1-EE8E57A21131}" srcOrd="2" destOrd="0" presId="urn:microsoft.com/office/officeart/2005/8/layout/list1"/>
    <dgm:cxn modelId="{42BB651F-27EC-4F50-AF98-C74852E1DE96}" type="presParOf" srcId="{50DB8FBA-F203-4FE9-928C-2A55D7000992}" destId="{ED583F39-ABAE-4F4A-BA57-F4974A1DA4B4}" srcOrd="3" destOrd="0" presId="urn:microsoft.com/office/officeart/2005/8/layout/list1"/>
    <dgm:cxn modelId="{B7C88F84-6899-4FA9-B727-45CBAE33C363}" type="presParOf" srcId="{50DB8FBA-F203-4FE9-928C-2A55D7000992}" destId="{15D92C7F-C9A0-4A9B-BB26-A26047CEFF39}" srcOrd="4" destOrd="0" presId="urn:microsoft.com/office/officeart/2005/8/layout/list1"/>
    <dgm:cxn modelId="{CC080C7A-3202-4E5C-A356-B63ECB1F2FAF}" type="presParOf" srcId="{15D92C7F-C9A0-4A9B-BB26-A26047CEFF39}" destId="{A9326D56-9BC6-4BAF-83DC-C3DACEAD8804}" srcOrd="0" destOrd="0" presId="urn:microsoft.com/office/officeart/2005/8/layout/list1"/>
    <dgm:cxn modelId="{8A0F6481-BBF6-4621-AD2D-B4D8DD212022}" type="presParOf" srcId="{15D92C7F-C9A0-4A9B-BB26-A26047CEFF39}" destId="{E384F854-70A6-472F-BA4C-00AAC62C3517}" srcOrd="1" destOrd="0" presId="urn:microsoft.com/office/officeart/2005/8/layout/list1"/>
    <dgm:cxn modelId="{899B27B2-EEDC-4186-A536-C08D08D0B5A1}" type="presParOf" srcId="{50DB8FBA-F203-4FE9-928C-2A55D7000992}" destId="{911E6A92-F4EE-4FF5-AB6C-EC781B02DEE7}" srcOrd="5" destOrd="0" presId="urn:microsoft.com/office/officeart/2005/8/layout/list1"/>
    <dgm:cxn modelId="{CD7CA0B6-CDDD-47A6-A6FC-FE8B696F9D97}" type="presParOf" srcId="{50DB8FBA-F203-4FE9-928C-2A55D7000992}" destId="{57892A15-BC11-4E43-8F34-CB258F886873}" srcOrd="6" destOrd="0" presId="urn:microsoft.com/office/officeart/2005/8/layout/list1"/>
    <dgm:cxn modelId="{290E71F3-8E5E-4163-AF93-381595F86F89}" type="presParOf" srcId="{50DB8FBA-F203-4FE9-928C-2A55D7000992}" destId="{9572843A-526C-448F-9E79-CE37BC1E2847}" srcOrd="7" destOrd="0" presId="urn:microsoft.com/office/officeart/2005/8/layout/list1"/>
    <dgm:cxn modelId="{FDFD87AD-119E-47BA-9492-155C0A727692}" type="presParOf" srcId="{50DB8FBA-F203-4FE9-928C-2A55D7000992}" destId="{04C68B4B-4EBE-46F0-9780-BC9DB97A40C7}" srcOrd="8" destOrd="0" presId="urn:microsoft.com/office/officeart/2005/8/layout/list1"/>
    <dgm:cxn modelId="{D3325A31-4DEC-46E7-870A-8E9BFAFAD4E1}" type="presParOf" srcId="{04C68B4B-4EBE-46F0-9780-BC9DB97A40C7}" destId="{0685AACB-F4E0-436F-B1F5-3A6F507BE31E}" srcOrd="0" destOrd="0" presId="urn:microsoft.com/office/officeart/2005/8/layout/list1"/>
    <dgm:cxn modelId="{796B8209-7616-4326-9CDE-4C1FA10E7E88}" type="presParOf" srcId="{04C68B4B-4EBE-46F0-9780-BC9DB97A40C7}" destId="{7EBD2D73-980A-4DE1-AADB-E101A5F64C93}" srcOrd="1" destOrd="0" presId="urn:microsoft.com/office/officeart/2005/8/layout/list1"/>
    <dgm:cxn modelId="{24FDCDC2-8986-4011-9AED-8A5965DA1A7C}" type="presParOf" srcId="{50DB8FBA-F203-4FE9-928C-2A55D7000992}" destId="{83E5BF38-5917-4375-924C-39B0A608E617}" srcOrd="9" destOrd="0" presId="urn:microsoft.com/office/officeart/2005/8/layout/list1"/>
    <dgm:cxn modelId="{492853A5-6F64-448C-87A5-D42A3E46CAF5}" type="presParOf" srcId="{50DB8FBA-F203-4FE9-928C-2A55D7000992}" destId="{6654F9BD-8584-47A9-8C90-64655E8D87C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74CC5-8EC8-4C24-A6EA-4B13D22BC7AA}">
      <dsp:nvSpPr>
        <dsp:cNvPr id="0" name=""/>
        <dsp:cNvSpPr/>
      </dsp:nvSpPr>
      <dsp:spPr>
        <a:xfrm rot="5400000">
          <a:off x="1750531" y="642496"/>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7100AB33-8952-426C-9519-D8533058CC19}">
      <dsp:nvSpPr>
        <dsp:cNvPr id="0" name=""/>
        <dsp:cNvSpPr/>
      </dsp:nvSpPr>
      <dsp:spPr>
        <a:xfrm>
          <a:off x="1981197" y="2137"/>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2"/>
              </a:solidFill>
              <a:latin typeface="Arial" panose="020B0604020202020204" pitchFamily="34" charset="0"/>
              <a:cs typeface="Arial" panose="020B0604020202020204" pitchFamily="34" charset="0"/>
            </a:rPr>
            <a:t>Refugee</a:t>
          </a:r>
          <a:r>
            <a:rPr lang="en-US" sz="1600" b="1" kern="1200" dirty="0" smtClean="0">
              <a:solidFill>
                <a:schemeClr val="tx1"/>
              </a:solidFill>
              <a:latin typeface="Arial" panose="020B0604020202020204" pitchFamily="34" charset="0"/>
              <a:cs typeface="Arial" panose="020B0604020202020204" pitchFamily="34" charset="0"/>
            </a:rPr>
            <a:t> </a:t>
          </a:r>
          <a:r>
            <a:rPr lang="en-US" sz="1600" b="1" kern="1200" dirty="0" smtClean="0">
              <a:solidFill>
                <a:schemeClr val="bg1"/>
              </a:solidFill>
              <a:latin typeface="Arial" panose="020B0604020202020204" pitchFamily="34" charset="0"/>
              <a:cs typeface="Arial" panose="020B0604020202020204" pitchFamily="34" charset="0"/>
            </a:rPr>
            <a:t>Medical</a:t>
          </a:r>
          <a:endParaRPr lang="en-US" sz="1600" b="1" kern="1200" dirty="0">
            <a:solidFill>
              <a:schemeClr val="bg1"/>
            </a:solidFill>
            <a:latin typeface="Arial" panose="020B0604020202020204" pitchFamily="34" charset="0"/>
            <a:cs typeface="Arial" panose="020B0604020202020204" pitchFamily="34" charset="0"/>
          </a:endParaRPr>
        </a:p>
      </dsp:txBody>
      <dsp:txXfrm>
        <a:off x="2004806" y="25746"/>
        <a:ext cx="1296234" cy="758853"/>
      </dsp:txXfrm>
    </dsp:sp>
    <dsp:sp modelId="{08FF8948-3B5D-4CCA-87B1-24563B43691E}">
      <dsp:nvSpPr>
        <dsp:cNvPr id="0" name=""/>
        <dsp:cNvSpPr/>
      </dsp:nvSpPr>
      <dsp:spPr>
        <a:xfrm rot="5400000">
          <a:off x="1750531" y="1650086"/>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419C85D8-6AF5-4963-B109-3F49D88DFE04}">
      <dsp:nvSpPr>
        <dsp:cNvPr id="0" name=""/>
        <dsp:cNvSpPr/>
      </dsp:nvSpPr>
      <dsp:spPr>
        <a:xfrm>
          <a:off x="1981197" y="1009726"/>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Aged Out Foster Care</a:t>
          </a:r>
          <a:endParaRPr lang="en-US" sz="1600" b="1" kern="1200" dirty="0">
            <a:solidFill>
              <a:schemeClr val="bg1"/>
            </a:solidFill>
            <a:latin typeface="Arial" panose="020B0604020202020204" pitchFamily="34" charset="0"/>
            <a:cs typeface="Arial" panose="020B0604020202020204" pitchFamily="34" charset="0"/>
          </a:endParaRPr>
        </a:p>
      </dsp:txBody>
      <dsp:txXfrm>
        <a:off x="2004806" y="1033335"/>
        <a:ext cx="1296234" cy="758853"/>
      </dsp:txXfrm>
    </dsp:sp>
    <dsp:sp modelId="{63A630B1-0A7E-4254-A795-F89DC7D26A22}">
      <dsp:nvSpPr>
        <dsp:cNvPr id="0" name=""/>
        <dsp:cNvSpPr/>
      </dsp:nvSpPr>
      <dsp:spPr>
        <a:xfrm rot="5400000">
          <a:off x="1750531" y="2657675"/>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56822573-3085-4ADA-B32C-6663BFFBA8BD}">
      <dsp:nvSpPr>
        <dsp:cNvPr id="0" name=""/>
        <dsp:cNvSpPr/>
      </dsp:nvSpPr>
      <dsp:spPr>
        <a:xfrm>
          <a:off x="1981197" y="2017316"/>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Foster Care</a:t>
          </a:r>
          <a:endParaRPr lang="en-US" sz="1600" b="1" kern="1200" dirty="0">
            <a:solidFill>
              <a:schemeClr val="bg1"/>
            </a:solidFill>
            <a:latin typeface="Arial" panose="020B0604020202020204" pitchFamily="34" charset="0"/>
            <a:cs typeface="Arial" panose="020B0604020202020204" pitchFamily="34" charset="0"/>
          </a:endParaRPr>
        </a:p>
      </dsp:txBody>
      <dsp:txXfrm>
        <a:off x="2004806" y="2040925"/>
        <a:ext cx="1296234" cy="758853"/>
      </dsp:txXfrm>
    </dsp:sp>
    <dsp:sp modelId="{97FB95AD-0CCC-4EC3-9E36-5F21A43D31CB}">
      <dsp:nvSpPr>
        <dsp:cNvPr id="0" name=""/>
        <dsp:cNvSpPr/>
      </dsp:nvSpPr>
      <dsp:spPr>
        <a:xfrm rot="5400000">
          <a:off x="1750531" y="3665265"/>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8FDE1A28-FDAE-41CC-BD94-4A63A3378582}">
      <dsp:nvSpPr>
        <dsp:cNvPr id="0" name=""/>
        <dsp:cNvSpPr/>
      </dsp:nvSpPr>
      <dsp:spPr>
        <a:xfrm>
          <a:off x="1981197" y="3024906"/>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Adoption Support Medical</a:t>
          </a:r>
          <a:endParaRPr lang="en-US" sz="1600" b="1" kern="1200" dirty="0">
            <a:solidFill>
              <a:schemeClr val="bg1"/>
            </a:solidFill>
            <a:latin typeface="Arial" panose="020B0604020202020204" pitchFamily="34" charset="0"/>
            <a:cs typeface="Arial" panose="020B0604020202020204" pitchFamily="34" charset="0"/>
          </a:endParaRPr>
        </a:p>
      </dsp:txBody>
      <dsp:txXfrm>
        <a:off x="2004806" y="3048515"/>
        <a:ext cx="1296234" cy="758853"/>
      </dsp:txXfrm>
    </dsp:sp>
    <dsp:sp modelId="{A1789994-317C-4928-8AA6-D74889E9BCAE}">
      <dsp:nvSpPr>
        <dsp:cNvPr id="0" name=""/>
        <dsp:cNvSpPr/>
      </dsp:nvSpPr>
      <dsp:spPr>
        <a:xfrm>
          <a:off x="2254326" y="4169060"/>
          <a:ext cx="1782353"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8FB7F93C-5D91-4CA4-ACB6-9CB7F5CFB6A1}">
      <dsp:nvSpPr>
        <dsp:cNvPr id="0" name=""/>
        <dsp:cNvSpPr/>
      </dsp:nvSpPr>
      <dsp:spPr>
        <a:xfrm>
          <a:off x="1981197" y="4032495"/>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SSI Recipients</a:t>
          </a:r>
          <a:endParaRPr lang="en-US" sz="1600" b="1" kern="1200" dirty="0">
            <a:solidFill>
              <a:schemeClr val="bg1"/>
            </a:solidFill>
            <a:latin typeface="Arial" panose="020B0604020202020204" pitchFamily="34" charset="0"/>
            <a:cs typeface="Arial" panose="020B0604020202020204" pitchFamily="34" charset="0"/>
          </a:endParaRPr>
        </a:p>
      </dsp:txBody>
      <dsp:txXfrm>
        <a:off x="2004806" y="4056104"/>
        <a:ext cx="1296234" cy="758853"/>
      </dsp:txXfrm>
    </dsp:sp>
    <dsp:sp modelId="{CEC8501B-3C3D-44FA-865B-408F265C3AB4}">
      <dsp:nvSpPr>
        <dsp:cNvPr id="0" name=""/>
        <dsp:cNvSpPr/>
      </dsp:nvSpPr>
      <dsp:spPr>
        <a:xfrm rot="16200000">
          <a:off x="3537323" y="3665265"/>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C4841E99-1DB2-4896-87BD-ADC19D07501F}">
      <dsp:nvSpPr>
        <dsp:cNvPr id="0" name=""/>
        <dsp:cNvSpPr/>
      </dsp:nvSpPr>
      <dsp:spPr>
        <a:xfrm>
          <a:off x="3767989" y="4032495"/>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Breast Cancer Cervical</a:t>
          </a:r>
          <a:endParaRPr lang="en-US" sz="1600" b="1" kern="1200" dirty="0">
            <a:solidFill>
              <a:schemeClr val="bg1"/>
            </a:solidFill>
            <a:latin typeface="Arial" panose="020B0604020202020204" pitchFamily="34" charset="0"/>
            <a:cs typeface="Arial" panose="020B0604020202020204" pitchFamily="34" charset="0"/>
          </a:endParaRPr>
        </a:p>
      </dsp:txBody>
      <dsp:txXfrm>
        <a:off x="3791598" y="4056104"/>
        <a:ext cx="1296234" cy="758853"/>
      </dsp:txXfrm>
    </dsp:sp>
    <dsp:sp modelId="{7D74105F-E664-4D08-8FD0-D95D557B731A}">
      <dsp:nvSpPr>
        <dsp:cNvPr id="0" name=""/>
        <dsp:cNvSpPr/>
      </dsp:nvSpPr>
      <dsp:spPr>
        <a:xfrm rot="16200000">
          <a:off x="3537323" y="2657675"/>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F935B800-2DA4-4813-9F56-F993506D626E}">
      <dsp:nvSpPr>
        <dsp:cNvPr id="0" name=""/>
        <dsp:cNvSpPr/>
      </dsp:nvSpPr>
      <dsp:spPr>
        <a:xfrm>
          <a:off x="3767989" y="3024906"/>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Protected Medical Groups</a:t>
          </a:r>
          <a:endParaRPr lang="en-US" sz="1600" b="1" kern="1200" dirty="0">
            <a:solidFill>
              <a:schemeClr val="bg1"/>
            </a:solidFill>
            <a:latin typeface="Arial" panose="020B0604020202020204" pitchFamily="34" charset="0"/>
            <a:cs typeface="Arial" panose="020B0604020202020204" pitchFamily="34" charset="0"/>
          </a:endParaRPr>
        </a:p>
      </dsp:txBody>
      <dsp:txXfrm>
        <a:off x="3791598" y="3048515"/>
        <a:ext cx="1296234" cy="758853"/>
      </dsp:txXfrm>
    </dsp:sp>
    <dsp:sp modelId="{537F562D-C546-4E4F-BBD0-1A1CB9B55FB6}">
      <dsp:nvSpPr>
        <dsp:cNvPr id="0" name=""/>
        <dsp:cNvSpPr/>
      </dsp:nvSpPr>
      <dsp:spPr>
        <a:xfrm rot="16200000">
          <a:off x="3537323" y="1650086"/>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F3D2EDF5-1C4E-4227-A36A-EC15E963C222}">
      <dsp:nvSpPr>
        <dsp:cNvPr id="0" name=""/>
        <dsp:cNvSpPr/>
      </dsp:nvSpPr>
      <dsp:spPr>
        <a:xfrm>
          <a:off x="3767989" y="2017316"/>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Working Healthy</a:t>
          </a:r>
          <a:endParaRPr lang="en-US" sz="1600" b="1" kern="1200" dirty="0">
            <a:solidFill>
              <a:schemeClr val="bg1"/>
            </a:solidFill>
            <a:latin typeface="Arial" panose="020B0604020202020204" pitchFamily="34" charset="0"/>
            <a:cs typeface="Arial" panose="020B0604020202020204" pitchFamily="34" charset="0"/>
          </a:endParaRPr>
        </a:p>
      </dsp:txBody>
      <dsp:txXfrm>
        <a:off x="3791598" y="2040925"/>
        <a:ext cx="1296234" cy="758853"/>
      </dsp:txXfrm>
    </dsp:sp>
    <dsp:sp modelId="{99FB26F9-A1AE-4849-8FA2-34DBCFC318F1}">
      <dsp:nvSpPr>
        <dsp:cNvPr id="0" name=""/>
        <dsp:cNvSpPr/>
      </dsp:nvSpPr>
      <dsp:spPr>
        <a:xfrm rot="16200000">
          <a:off x="3537323" y="642496"/>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5B8400F7-47BF-4FFE-B9F6-5776535F088F}">
      <dsp:nvSpPr>
        <dsp:cNvPr id="0" name=""/>
        <dsp:cNvSpPr/>
      </dsp:nvSpPr>
      <dsp:spPr>
        <a:xfrm>
          <a:off x="3767989" y="1009726"/>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Caretaker Medical</a:t>
          </a:r>
          <a:endParaRPr lang="en-US" sz="1600" b="1" kern="1200" dirty="0">
            <a:solidFill>
              <a:schemeClr val="bg1"/>
            </a:solidFill>
            <a:latin typeface="Arial" panose="020B0604020202020204" pitchFamily="34" charset="0"/>
            <a:cs typeface="Arial" panose="020B0604020202020204" pitchFamily="34" charset="0"/>
          </a:endParaRPr>
        </a:p>
      </dsp:txBody>
      <dsp:txXfrm>
        <a:off x="3791598" y="1033335"/>
        <a:ext cx="1296234" cy="758853"/>
      </dsp:txXfrm>
    </dsp:sp>
    <dsp:sp modelId="{5C4A5EA0-1613-49FC-973E-3AFA109A7283}">
      <dsp:nvSpPr>
        <dsp:cNvPr id="0" name=""/>
        <dsp:cNvSpPr/>
      </dsp:nvSpPr>
      <dsp:spPr>
        <a:xfrm>
          <a:off x="4041118" y="138701"/>
          <a:ext cx="1782353"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4EFFB99B-96F2-41D9-B5EC-CF65D3ABB717}">
      <dsp:nvSpPr>
        <dsp:cNvPr id="0" name=""/>
        <dsp:cNvSpPr/>
      </dsp:nvSpPr>
      <dsp:spPr>
        <a:xfrm>
          <a:off x="3767989" y="2137"/>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baseline="0" dirty="0" smtClean="0">
              <a:solidFill>
                <a:schemeClr val="bg1"/>
              </a:solidFill>
              <a:latin typeface="Arial" panose="020B0604020202020204" pitchFamily="34" charset="0"/>
              <a:cs typeface="Arial" panose="020B0604020202020204" pitchFamily="34" charset="0"/>
            </a:rPr>
            <a:t>Transitional Medical</a:t>
          </a:r>
          <a:endParaRPr lang="en-US" sz="1600" b="1" kern="1200" baseline="0" dirty="0">
            <a:solidFill>
              <a:schemeClr val="bg1"/>
            </a:solidFill>
            <a:latin typeface="Arial" panose="020B0604020202020204" pitchFamily="34" charset="0"/>
            <a:cs typeface="Arial" panose="020B0604020202020204" pitchFamily="34" charset="0"/>
          </a:endParaRPr>
        </a:p>
      </dsp:txBody>
      <dsp:txXfrm>
        <a:off x="3791598" y="25746"/>
        <a:ext cx="1296234" cy="758853"/>
      </dsp:txXfrm>
    </dsp:sp>
    <dsp:sp modelId="{C02B4C27-CC6B-4612-94D6-93EAFC9E2044}">
      <dsp:nvSpPr>
        <dsp:cNvPr id="0" name=""/>
        <dsp:cNvSpPr/>
      </dsp:nvSpPr>
      <dsp:spPr>
        <a:xfrm rot="5400000">
          <a:off x="5324116" y="642496"/>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A9CDDEF5-9EE4-4293-93C4-82DEF0855DA8}">
      <dsp:nvSpPr>
        <dsp:cNvPr id="0" name=""/>
        <dsp:cNvSpPr/>
      </dsp:nvSpPr>
      <dsp:spPr>
        <a:xfrm>
          <a:off x="5554782" y="2137"/>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Extended Medical</a:t>
          </a:r>
          <a:endParaRPr lang="en-US" sz="1600" b="1" kern="1200" dirty="0">
            <a:solidFill>
              <a:schemeClr val="bg1"/>
            </a:solidFill>
            <a:latin typeface="Arial" panose="020B0604020202020204" pitchFamily="34" charset="0"/>
            <a:cs typeface="Arial" panose="020B0604020202020204" pitchFamily="34" charset="0"/>
          </a:endParaRPr>
        </a:p>
      </dsp:txBody>
      <dsp:txXfrm>
        <a:off x="5578391" y="25746"/>
        <a:ext cx="1296234" cy="758853"/>
      </dsp:txXfrm>
    </dsp:sp>
    <dsp:sp modelId="{13B5369D-5C31-4D75-AA41-912C79DAEFB7}">
      <dsp:nvSpPr>
        <dsp:cNvPr id="0" name=""/>
        <dsp:cNvSpPr/>
      </dsp:nvSpPr>
      <dsp:spPr>
        <a:xfrm rot="5400000">
          <a:off x="5324116" y="1650086"/>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D9295C33-8BC7-4916-B502-E1AA4C06260B}">
      <dsp:nvSpPr>
        <dsp:cNvPr id="0" name=""/>
        <dsp:cNvSpPr/>
      </dsp:nvSpPr>
      <dsp:spPr>
        <a:xfrm>
          <a:off x="5554782" y="1009726"/>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Title</a:t>
          </a:r>
          <a:r>
            <a:rPr lang="en-US" sz="1600" b="1" kern="1200" dirty="0" smtClean="0">
              <a:solidFill>
                <a:schemeClr val="tx1"/>
              </a:solidFill>
              <a:latin typeface="Arial" panose="020B0604020202020204" pitchFamily="34" charset="0"/>
              <a:cs typeface="Arial" panose="020B0604020202020204" pitchFamily="34" charset="0"/>
            </a:rPr>
            <a:t> </a:t>
          </a:r>
          <a:r>
            <a:rPr lang="en-US" sz="1600" b="1" kern="1200" dirty="0" smtClean="0">
              <a:solidFill>
                <a:schemeClr val="bg1"/>
              </a:solidFill>
              <a:latin typeface="Arial" panose="020B0604020202020204" pitchFamily="34" charset="0"/>
              <a:cs typeface="Arial" panose="020B0604020202020204" pitchFamily="34" charset="0"/>
            </a:rPr>
            <a:t>19</a:t>
          </a:r>
          <a:endParaRPr lang="en-US" sz="1600" b="1" kern="1200" dirty="0">
            <a:solidFill>
              <a:schemeClr val="bg1"/>
            </a:solidFill>
            <a:latin typeface="Arial" panose="020B0604020202020204" pitchFamily="34" charset="0"/>
            <a:cs typeface="Arial" panose="020B0604020202020204" pitchFamily="34" charset="0"/>
          </a:endParaRPr>
        </a:p>
      </dsp:txBody>
      <dsp:txXfrm>
        <a:off x="5578391" y="1033335"/>
        <a:ext cx="1296234" cy="758853"/>
      </dsp:txXfrm>
    </dsp:sp>
    <dsp:sp modelId="{4CE9B858-9AED-41C7-8E11-D29A759BE76E}">
      <dsp:nvSpPr>
        <dsp:cNvPr id="0" name=""/>
        <dsp:cNvSpPr/>
      </dsp:nvSpPr>
      <dsp:spPr>
        <a:xfrm rot="5400000">
          <a:off x="5324116" y="2657675"/>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8094DE7A-30B2-46A6-9D19-D1D7FC7A63FC}">
      <dsp:nvSpPr>
        <dsp:cNvPr id="0" name=""/>
        <dsp:cNvSpPr/>
      </dsp:nvSpPr>
      <dsp:spPr>
        <a:xfrm>
          <a:off x="5554782" y="2017316"/>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CHIP</a:t>
          </a:r>
          <a:endParaRPr lang="en-US" sz="1600" b="1" kern="1200" dirty="0">
            <a:solidFill>
              <a:schemeClr val="bg1"/>
            </a:solidFill>
            <a:latin typeface="Arial" panose="020B0604020202020204" pitchFamily="34" charset="0"/>
            <a:cs typeface="Arial" panose="020B0604020202020204" pitchFamily="34" charset="0"/>
          </a:endParaRPr>
        </a:p>
      </dsp:txBody>
      <dsp:txXfrm>
        <a:off x="5578391" y="2040925"/>
        <a:ext cx="1296234" cy="758853"/>
      </dsp:txXfrm>
    </dsp:sp>
    <dsp:sp modelId="{F3B7AB97-4C01-4025-A078-41323D212175}">
      <dsp:nvSpPr>
        <dsp:cNvPr id="0" name=""/>
        <dsp:cNvSpPr/>
      </dsp:nvSpPr>
      <dsp:spPr>
        <a:xfrm rot="5400000">
          <a:off x="5324116" y="3665265"/>
          <a:ext cx="1003151"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BB55C6B8-CBC1-4AD0-91FC-813896683DDD}">
      <dsp:nvSpPr>
        <dsp:cNvPr id="0" name=""/>
        <dsp:cNvSpPr/>
      </dsp:nvSpPr>
      <dsp:spPr>
        <a:xfrm>
          <a:off x="5554782" y="3024906"/>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Medically</a:t>
          </a:r>
          <a:r>
            <a:rPr lang="en-US" sz="1600" b="1" kern="1200" dirty="0" smtClean="0">
              <a:solidFill>
                <a:schemeClr val="tx1"/>
              </a:solidFill>
              <a:latin typeface="Arial" panose="020B0604020202020204" pitchFamily="34" charset="0"/>
              <a:cs typeface="Arial" panose="020B0604020202020204" pitchFamily="34" charset="0"/>
            </a:rPr>
            <a:t> </a:t>
          </a:r>
          <a:r>
            <a:rPr lang="en-US" sz="1600" b="1" kern="1200" dirty="0" smtClean="0">
              <a:solidFill>
                <a:schemeClr val="bg1"/>
              </a:solidFill>
              <a:latin typeface="Arial" panose="020B0604020202020204" pitchFamily="34" charset="0"/>
              <a:cs typeface="Arial" panose="020B0604020202020204" pitchFamily="34" charset="0"/>
            </a:rPr>
            <a:t>Needy</a:t>
          </a:r>
          <a:endParaRPr lang="en-US" sz="1600" b="1" kern="1200" dirty="0">
            <a:solidFill>
              <a:schemeClr val="bg1"/>
            </a:solidFill>
            <a:latin typeface="Arial" panose="020B0604020202020204" pitchFamily="34" charset="0"/>
            <a:cs typeface="Arial" panose="020B0604020202020204" pitchFamily="34" charset="0"/>
          </a:endParaRPr>
        </a:p>
      </dsp:txBody>
      <dsp:txXfrm>
        <a:off x="5578391" y="3048515"/>
        <a:ext cx="1296234" cy="758853"/>
      </dsp:txXfrm>
    </dsp:sp>
    <dsp:sp modelId="{3515AAC4-4925-491C-9A09-CB9A78CCC259}">
      <dsp:nvSpPr>
        <dsp:cNvPr id="0" name=""/>
        <dsp:cNvSpPr/>
      </dsp:nvSpPr>
      <dsp:spPr>
        <a:xfrm>
          <a:off x="5827911" y="4169060"/>
          <a:ext cx="1897160"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ACEB6F3D-83E4-4941-877D-0A8D611A5217}">
      <dsp:nvSpPr>
        <dsp:cNvPr id="0" name=""/>
        <dsp:cNvSpPr/>
      </dsp:nvSpPr>
      <dsp:spPr>
        <a:xfrm>
          <a:off x="5554782" y="4032495"/>
          <a:ext cx="1343452"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MediKan</a:t>
          </a:r>
          <a:endParaRPr lang="en-US" sz="1600" b="1" kern="1200" dirty="0">
            <a:solidFill>
              <a:schemeClr val="bg1"/>
            </a:solidFill>
            <a:latin typeface="Arial" panose="020B0604020202020204" pitchFamily="34" charset="0"/>
            <a:cs typeface="Arial" panose="020B0604020202020204" pitchFamily="34" charset="0"/>
          </a:endParaRPr>
        </a:p>
      </dsp:txBody>
      <dsp:txXfrm>
        <a:off x="5578391" y="4056104"/>
        <a:ext cx="1296234" cy="758853"/>
      </dsp:txXfrm>
    </dsp:sp>
    <dsp:sp modelId="{CE09AE2E-2FC1-4BC3-95E3-12471786C0F8}">
      <dsp:nvSpPr>
        <dsp:cNvPr id="0" name=""/>
        <dsp:cNvSpPr/>
      </dsp:nvSpPr>
      <dsp:spPr>
        <a:xfrm rot="16200000">
          <a:off x="7216584" y="3655754"/>
          <a:ext cx="1022173"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AD9D2461-C943-4C44-A5DF-0E8DB89CCC82}">
      <dsp:nvSpPr>
        <dsp:cNvPr id="0" name=""/>
        <dsp:cNvSpPr/>
      </dsp:nvSpPr>
      <dsp:spPr>
        <a:xfrm>
          <a:off x="7341574" y="4032495"/>
          <a:ext cx="1573828"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Tuberculosis</a:t>
          </a:r>
          <a:endParaRPr lang="en-US" sz="1600" b="1" kern="1200" dirty="0">
            <a:solidFill>
              <a:schemeClr val="bg1"/>
            </a:solidFill>
            <a:latin typeface="Arial" panose="020B0604020202020204" pitchFamily="34" charset="0"/>
            <a:cs typeface="Arial" panose="020B0604020202020204" pitchFamily="34" charset="0"/>
          </a:endParaRPr>
        </a:p>
      </dsp:txBody>
      <dsp:txXfrm>
        <a:off x="7365183" y="4056104"/>
        <a:ext cx="1526610" cy="758853"/>
      </dsp:txXfrm>
    </dsp:sp>
    <dsp:sp modelId="{9E037EFB-C4AD-4CD7-8BAA-4946F13D1A7B}">
      <dsp:nvSpPr>
        <dsp:cNvPr id="0" name=""/>
        <dsp:cNvSpPr/>
      </dsp:nvSpPr>
      <dsp:spPr>
        <a:xfrm rot="16200000">
          <a:off x="7216584" y="2628931"/>
          <a:ext cx="1022173" cy="120910"/>
        </a:xfrm>
        <a:prstGeom prst="rect">
          <a:avLst/>
        </a:prstGeom>
        <a:solidFill>
          <a:srgbClr val="002569">
            <a:alpha val="38000"/>
          </a:srgbClr>
        </a:solidFill>
        <a:ln>
          <a:solidFill>
            <a:srgbClr val="002569"/>
          </a:solidFill>
        </a:ln>
        <a:effectLst/>
      </dsp:spPr>
      <dsp:style>
        <a:lnRef idx="0">
          <a:scrgbClr r="0" g="0" b="0"/>
        </a:lnRef>
        <a:fillRef idx="1">
          <a:scrgbClr r="0" g="0" b="0"/>
        </a:fillRef>
        <a:effectRef idx="0">
          <a:scrgbClr r="0" g="0" b="0"/>
        </a:effectRef>
        <a:fontRef idx="minor">
          <a:schemeClr val="lt1"/>
        </a:fontRef>
      </dsp:style>
    </dsp:sp>
    <dsp:sp modelId="{655E9254-BA0E-458C-A7A2-AFF6EBC295D0}">
      <dsp:nvSpPr>
        <dsp:cNvPr id="0" name=""/>
        <dsp:cNvSpPr/>
      </dsp:nvSpPr>
      <dsp:spPr>
        <a:xfrm>
          <a:off x="7341574" y="2986650"/>
          <a:ext cx="1573828" cy="844327"/>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MSP</a:t>
          </a:r>
          <a:endParaRPr lang="en-US" sz="1600" b="1" kern="1200" dirty="0">
            <a:solidFill>
              <a:schemeClr val="bg1"/>
            </a:solidFill>
            <a:latin typeface="Arial" panose="020B0604020202020204" pitchFamily="34" charset="0"/>
            <a:cs typeface="Arial" panose="020B0604020202020204" pitchFamily="34" charset="0"/>
          </a:endParaRPr>
        </a:p>
      </dsp:txBody>
      <dsp:txXfrm>
        <a:off x="7366303" y="3011379"/>
        <a:ext cx="1524370" cy="794869"/>
      </dsp:txXfrm>
    </dsp:sp>
    <dsp:sp modelId="{73AAF7A6-9F76-4CE9-B732-DDAAED307639}">
      <dsp:nvSpPr>
        <dsp:cNvPr id="0" name=""/>
        <dsp:cNvSpPr/>
      </dsp:nvSpPr>
      <dsp:spPr>
        <a:xfrm>
          <a:off x="7341574" y="1979060"/>
          <a:ext cx="1573828" cy="806071"/>
        </a:xfrm>
        <a:prstGeom prst="roundRect">
          <a:avLst>
            <a:gd name="adj" fmla="val 10000"/>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ADAP</a:t>
          </a:r>
          <a:endParaRPr lang="en-US" sz="1600" b="1" kern="1200" dirty="0">
            <a:solidFill>
              <a:schemeClr val="bg1"/>
            </a:solidFill>
            <a:latin typeface="Arial" panose="020B0604020202020204" pitchFamily="34" charset="0"/>
            <a:cs typeface="Arial" panose="020B0604020202020204" pitchFamily="34" charset="0"/>
          </a:endParaRPr>
        </a:p>
      </dsp:txBody>
      <dsp:txXfrm>
        <a:off x="7365183" y="2002669"/>
        <a:ext cx="1526610" cy="7588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65871-923F-4D4A-AE7D-CC9E9DF7A3BA}">
      <dsp:nvSpPr>
        <dsp:cNvPr id="0" name=""/>
        <dsp:cNvSpPr/>
      </dsp:nvSpPr>
      <dsp:spPr>
        <a:xfrm>
          <a:off x="0" y="0"/>
          <a:ext cx="3429000" cy="772495"/>
        </a:xfrm>
        <a:prstGeom prst="roundRect">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100000"/>
            </a:lnSpc>
            <a:spcBef>
              <a:spcPct val="0"/>
            </a:spcBef>
            <a:spcAft>
              <a:spcPct val="35000"/>
            </a:spcAft>
          </a:pPr>
          <a:r>
            <a:rPr lang="en-US" sz="1800" b="1" kern="1200" dirty="0" smtClean="0">
              <a:latin typeface="Arial" panose="020B0604020202020204" pitchFamily="34" charset="0"/>
              <a:cs typeface="Arial" panose="020B0604020202020204" pitchFamily="34" charset="0"/>
            </a:rPr>
            <a:t>Requested Medical Types</a:t>
          </a:r>
          <a:endParaRPr lang="en-US" sz="1800" b="1" kern="1200" dirty="0">
            <a:latin typeface="Arial" panose="020B0604020202020204" pitchFamily="34" charset="0"/>
            <a:cs typeface="Arial" panose="020B0604020202020204" pitchFamily="34" charset="0"/>
          </a:endParaRPr>
        </a:p>
      </dsp:txBody>
      <dsp:txXfrm>
        <a:off x="37710" y="37710"/>
        <a:ext cx="3353580" cy="697075"/>
      </dsp:txXfrm>
    </dsp:sp>
    <dsp:sp modelId="{BDF1763E-FD9A-4344-BCA9-097FD1E4AF7F}">
      <dsp:nvSpPr>
        <dsp:cNvPr id="0" name=""/>
        <dsp:cNvSpPr/>
      </dsp:nvSpPr>
      <dsp:spPr>
        <a:xfrm>
          <a:off x="0" y="533423"/>
          <a:ext cx="3429000" cy="373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71"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US" sz="2000" kern="1200" dirty="0"/>
        </a:p>
        <a:p>
          <a:pPr marL="57150" lvl="1" indent="-57150" algn="l" defTabSz="355600" rtl="0">
            <a:lnSpc>
              <a:spcPct val="90000"/>
            </a:lnSpc>
            <a:spcBef>
              <a:spcPct val="0"/>
            </a:spcBef>
            <a:spcAft>
              <a:spcPct val="20000"/>
            </a:spcAft>
            <a:buChar char="••"/>
          </a:pPr>
          <a:endParaRPr lang="en-US" sz="800" kern="1200" dirty="0"/>
        </a:p>
        <a:p>
          <a:pPr marL="171450" lvl="1" indent="-171450" algn="l" defTabSz="800100" rtl="0">
            <a:lnSpc>
              <a:spcPct val="90000"/>
            </a:lnSpc>
            <a:spcBef>
              <a:spcPct val="0"/>
            </a:spcBef>
            <a:spcAft>
              <a:spcPct val="20000"/>
            </a:spcAft>
            <a:buChar char="••"/>
          </a:pPr>
          <a:r>
            <a:rPr lang="en-US" sz="1800" kern="1200" dirty="0" smtClean="0">
              <a:latin typeface="Arial" pitchFamily="34" charset="0"/>
              <a:cs typeface="Arial" pitchFamily="34" charset="0"/>
            </a:rPr>
            <a:t>Inmate</a:t>
          </a:r>
          <a:endParaRPr lang="en-US" sz="1800" kern="1200" dirty="0"/>
        </a:p>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LTC (Long Term Care)</a:t>
          </a:r>
        </a:p>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MAGI</a:t>
          </a:r>
        </a:p>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MSP</a:t>
          </a:r>
        </a:p>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Medical </a:t>
          </a:r>
        </a:p>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PPS</a:t>
          </a:r>
        </a:p>
        <a:p>
          <a:pPr marL="171450" lvl="1" indent="-171450" algn="l" defTabSz="800100">
            <a:lnSpc>
              <a:spcPct val="90000"/>
            </a:lnSpc>
            <a:spcBef>
              <a:spcPct val="0"/>
            </a:spcBef>
            <a:spcAft>
              <a:spcPct val="20000"/>
            </a:spcAft>
            <a:buChar char="••"/>
          </a:pPr>
          <a:r>
            <a:rPr lang="en-US" sz="1800" kern="1200" dirty="0" smtClean="0">
              <a:solidFill>
                <a:schemeClr val="tx1"/>
              </a:solidFill>
              <a:latin typeface="Arial" pitchFamily="34" charset="0"/>
              <a:cs typeface="Arial" pitchFamily="34" charset="0"/>
            </a:rPr>
            <a:t>Qualified Disabled </a:t>
          </a:r>
          <a:r>
            <a:rPr lang="en-US" sz="1800" kern="1200" dirty="0" smtClean="0">
              <a:latin typeface="Arial" pitchFamily="34" charset="0"/>
              <a:cs typeface="Arial" pitchFamily="34" charset="0"/>
            </a:rPr>
            <a:t>Working Individual</a:t>
          </a:r>
        </a:p>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Resource Assessment Only</a:t>
          </a:r>
        </a:p>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Working Healthy</a:t>
          </a:r>
        </a:p>
      </dsp:txBody>
      <dsp:txXfrm>
        <a:off x="0" y="533423"/>
        <a:ext cx="3429000" cy="3734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Unit 19: Medical Eligibility Determination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3CAD584-0232-4D72-AA69-5423ABE36431}" type="datetimeFigureOut">
              <a:rPr lang="en-US" smtClean="0"/>
              <a:t>10/20/2015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t>version 2.5</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D493CFE-8FBC-468D-864A-67CA1BAF6FC3}" type="slidenum">
              <a:rPr lang="en-US" smtClean="0"/>
              <a:t>‹#›</a:t>
            </a:fld>
            <a:endParaRPr lang="en-US" dirty="0"/>
          </a:p>
        </p:txBody>
      </p:sp>
    </p:spTree>
    <p:extLst>
      <p:ext uri="{BB962C8B-B14F-4D97-AF65-F5344CB8AC3E}">
        <p14:creationId xmlns:p14="http://schemas.microsoft.com/office/powerpoint/2010/main" val="103954061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Unit 19: Medical Eligibility Determination</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604E58-140D-4903-BC31-7723914A43DE}" type="datetimeFigureOut">
              <a:rPr lang="en-US" smtClean="0"/>
              <a:t>10/20/2015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t>version 2.5</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7D64EB-181A-4E2D-AC89-30FC576AD03E}" type="slidenum">
              <a:rPr lang="en-US" smtClean="0"/>
              <a:t>‹#›</a:t>
            </a:fld>
            <a:endParaRPr lang="en-US" dirty="0"/>
          </a:p>
        </p:txBody>
      </p:sp>
    </p:spTree>
    <p:extLst>
      <p:ext uri="{BB962C8B-B14F-4D97-AF65-F5344CB8AC3E}">
        <p14:creationId xmlns:p14="http://schemas.microsoft.com/office/powerpoint/2010/main" val="156205545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image" Target="../media/image24.jpeg"/><Relationship Id="rId4" Type="http://schemas.openxmlformats.org/officeDocument/2006/relationships/image" Target="../media/image16.jpeg"/></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image" Target="../media/image24.jpeg"/><Relationship Id="rId5" Type="http://schemas.openxmlformats.org/officeDocument/2006/relationships/image" Target="../media/image16.jpeg"/><Relationship Id="rId4" Type="http://schemas.openxmlformats.org/officeDocument/2006/relationships/image" Target="../media/image15.jpeg"/></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image" Target="../media/image24.jpeg"/><Relationship Id="rId5" Type="http://schemas.openxmlformats.org/officeDocument/2006/relationships/image" Target="../media/image16.jpeg"/><Relationship Id="rId4" Type="http://schemas.openxmlformats.org/officeDocument/2006/relationships/image" Target="../media/image15.jpeg"/></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image" Target="../media/image24.jpeg"/><Relationship Id="rId5" Type="http://schemas.openxmlformats.org/officeDocument/2006/relationships/image" Target="../media/image26.jpeg"/><Relationship Id="rId4" Type="http://schemas.openxmlformats.org/officeDocument/2006/relationships/image" Target="../media/image16.jpeg"/></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image" Target="../media/image17.jpeg"/><Relationship Id="rId4" Type="http://schemas.openxmlformats.org/officeDocument/2006/relationships/image" Target="../media/image15.jpeg"/></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image" Target="../media/image17.jpeg"/><Relationship Id="rId4" Type="http://schemas.openxmlformats.org/officeDocument/2006/relationships/image" Target="../media/image16.jpeg"/></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15.jpeg"/></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image" Target="../media/image26.jpeg"/></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image" Target="../media/image26.jpeg"/></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image" Target="../media/image16.jpeg"/><Relationship Id="rId4" Type="http://schemas.openxmlformats.org/officeDocument/2006/relationships/image" Target="../media/image26.jpeg"/></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image" Target="../media/image16.jpeg"/><Relationship Id="rId4" Type="http://schemas.openxmlformats.org/officeDocument/2006/relationships/image" Target="../media/image26.jpe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image" Target="../media/image24.jpeg"/></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image" Target="../media/image26.jpeg"/><Relationship Id="rId4" Type="http://schemas.openxmlformats.org/officeDocument/2006/relationships/image" Target="../media/image16.jpeg"/></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image" Target="../media/image16.jpeg"/><Relationship Id="rId4" Type="http://schemas.openxmlformats.org/officeDocument/2006/relationships/image" Target="../media/image15.jpeg"/></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image" Target="../media/image24.jpeg"/><Relationship Id="rId4" Type="http://schemas.openxmlformats.org/officeDocument/2006/relationships/image" Target="../media/image16.jpe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image" Target="../media/image26.jpeg"/><Relationship Id="rId4" Type="http://schemas.openxmlformats.org/officeDocument/2006/relationships/image" Target="../media/image16.jpeg"/></Relationships>
</file>

<file path=ppt/notesSlides/_rels/note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image" Target="../media/image26.jpeg"/><Relationship Id="rId4" Type="http://schemas.openxmlformats.org/officeDocument/2006/relationships/image" Target="../media/image16.jpeg"/></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image" Target="../media/image16.jpeg"/><Relationship Id="rId4" Type="http://schemas.openxmlformats.org/officeDocument/2006/relationships/image" Target="../media/image15.jpeg"/></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image" Target="../media/image16.jpeg"/><Relationship Id="rId4" Type="http://schemas.openxmlformats.org/officeDocument/2006/relationships/image" Target="../media/image15.jpeg"/></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16.jpeg"/></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Welcome to Medical Eligibility - Eligibility Determination and Benefit Calculation or EDBC</a:t>
            </a:r>
          </a:p>
          <a:p>
            <a:endParaRPr lang="en-US" dirty="0" smtClean="0"/>
          </a:p>
          <a:p>
            <a:r>
              <a:rPr lang="en-US" dirty="0" smtClean="0"/>
              <a:t>Cover any housekeeping items such as:</a:t>
            </a:r>
          </a:p>
          <a:p>
            <a:pPr lvl="1"/>
            <a:r>
              <a:rPr lang="en-US" dirty="0" smtClean="0"/>
              <a:t>The location of restrooms and break rooms.</a:t>
            </a:r>
          </a:p>
          <a:p>
            <a:pPr lvl="1"/>
            <a:r>
              <a:rPr lang="en-US" dirty="0" smtClean="0"/>
              <a:t>Ground rules for the training.</a:t>
            </a:r>
          </a:p>
          <a:p>
            <a:pPr lvl="1"/>
            <a:r>
              <a:rPr lang="en-US" dirty="0" smtClean="0"/>
              <a:t>Instructor introductions.</a:t>
            </a:r>
          </a:p>
          <a:p>
            <a:pPr lvl="1"/>
            <a:r>
              <a:rPr lang="en-US" dirty="0" smtClean="0"/>
              <a:t>Participant introductions.</a:t>
            </a:r>
          </a:p>
          <a:p>
            <a:endParaRPr lang="en-US" dirty="0" smtClean="0"/>
          </a:p>
          <a:p>
            <a:r>
              <a:rPr lang="en-US" dirty="0" smtClean="0"/>
              <a:t>Transition: Let’s talk about why we’re all here.</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25138" y="6019800"/>
            <a:ext cx="341662" cy="352467"/>
          </a:xfrm>
          <a:prstGeom prst="rect">
            <a:avLst/>
          </a:prstGeom>
        </p:spPr>
      </p:pic>
      <p:pic>
        <p:nvPicPr>
          <p:cNvPr id="9" name="Picture 8" descr="explain_icon.jpg"/>
          <p:cNvPicPr>
            <a:picLocks noChangeAspect="1"/>
          </p:cNvPicPr>
          <p:nvPr/>
        </p:nvPicPr>
        <p:blipFill>
          <a:blip r:embed="rId3"/>
          <a:stretch>
            <a:fillRect/>
          </a:stretch>
        </p:blipFill>
        <p:spPr>
          <a:xfrm>
            <a:off x="748845" y="4958081"/>
            <a:ext cx="341662" cy="352467"/>
          </a:xfrm>
          <a:prstGeom prst="rect">
            <a:avLst/>
          </a:prstGeom>
        </p:spPr>
      </p:pic>
    </p:spTree>
    <p:extLst>
      <p:ext uri="{BB962C8B-B14F-4D97-AF65-F5344CB8AC3E}">
        <p14:creationId xmlns:p14="http://schemas.microsoft.com/office/powerpoint/2010/main" val="409991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aseline="0" dirty="0" smtClean="0"/>
              <a:t>Let’s look at Requested Medical Type and what it means. </a:t>
            </a:r>
          </a:p>
          <a:p>
            <a:endParaRPr lang="en-US" baseline="0" dirty="0" smtClean="0"/>
          </a:p>
          <a:p>
            <a:endParaRPr lang="en-US" baseline="0" dirty="0" smtClean="0"/>
          </a:p>
          <a:p>
            <a:endParaRPr lang="en-US" baseline="0" dirty="0" smtClean="0"/>
          </a:p>
          <a:p>
            <a:r>
              <a:rPr lang="en-US" b="1" baseline="0" dirty="0" smtClean="0"/>
              <a:t>PPS only:  </a:t>
            </a:r>
            <a:r>
              <a:rPr lang="en-US" baseline="0" dirty="0" smtClean="0"/>
              <a:t>PPS will never use Customer Options.</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10</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71933"/>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48845" y="6019800"/>
            <a:ext cx="341662" cy="352467"/>
          </a:xfrm>
          <a:prstGeom prst="rect">
            <a:avLst/>
          </a:prstGeom>
        </p:spPr>
      </p:pic>
      <p:pic>
        <p:nvPicPr>
          <p:cNvPr id="9" name="Picture 8" descr="instructor_note_icon.jpg"/>
          <p:cNvPicPr>
            <a:picLocks noChangeAspect="1"/>
          </p:cNvPicPr>
          <p:nvPr/>
        </p:nvPicPr>
        <p:blipFill>
          <a:blip r:embed="rId5"/>
          <a:stretch>
            <a:fillRect/>
          </a:stretch>
        </p:blipFill>
        <p:spPr>
          <a:xfrm>
            <a:off x="762000" y="5334000"/>
            <a:ext cx="341662" cy="346689"/>
          </a:xfrm>
          <a:prstGeom prst="rect">
            <a:avLst/>
          </a:prstGeom>
        </p:spPr>
      </p:pic>
    </p:spTree>
    <p:extLst>
      <p:ext uri="{BB962C8B-B14F-4D97-AF65-F5344CB8AC3E}">
        <p14:creationId xmlns:p14="http://schemas.microsoft.com/office/powerpoint/2010/main" val="357456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The</a:t>
            </a:r>
            <a:r>
              <a:rPr lang="en-US" baseline="0" dirty="0" smtClean="0"/>
              <a:t> first solution, is adding the Requested Medical Type.  </a:t>
            </a:r>
          </a:p>
          <a:p>
            <a:endParaRPr lang="en-US" baseline="0" dirty="0" smtClean="0"/>
          </a:p>
          <a:p>
            <a:r>
              <a:rPr lang="en-US" baseline="0" dirty="0" smtClean="0"/>
              <a:t>Foster Care and Adoption Assistance medical programs will select PPS as the ‘Requested Medical Type’.</a:t>
            </a:r>
          </a:p>
          <a:p>
            <a:pPr defTabSz="931774">
              <a:defRPr/>
            </a:pPr>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11</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9" name="Picture 8"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10" name="Picture 9" descr="transition_build_icon.jpg"/>
          <p:cNvPicPr>
            <a:picLocks noChangeAspect="1"/>
          </p:cNvPicPr>
          <p:nvPr/>
        </p:nvPicPr>
        <p:blipFill>
          <a:blip r:embed="rId4"/>
          <a:stretch>
            <a:fillRect/>
          </a:stretch>
        </p:blipFill>
        <p:spPr>
          <a:xfrm>
            <a:off x="718788" y="6734133"/>
            <a:ext cx="341662" cy="352467"/>
          </a:xfrm>
          <a:prstGeom prst="rect">
            <a:avLst/>
          </a:prstGeom>
        </p:spPr>
      </p:pic>
      <p:pic>
        <p:nvPicPr>
          <p:cNvPr id="11" name="Picture 10" descr="explain_icon.jpg"/>
          <p:cNvPicPr>
            <a:picLocks noChangeAspect="1"/>
          </p:cNvPicPr>
          <p:nvPr/>
        </p:nvPicPr>
        <p:blipFill>
          <a:blip r:embed="rId3"/>
          <a:stretch>
            <a:fillRect/>
          </a:stretch>
        </p:blipFill>
        <p:spPr>
          <a:xfrm>
            <a:off x="762000" y="6200733"/>
            <a:ext cx="341662" cy="352467"/>
          </a:xfrm>
          <a:prstGeom prst="rect">
            <a:avLst/>
          </a:prstGeom>
        </p:spPr>
      </p:pic>
    </p:spTree>
    <p:extLst>
      <p:ext uri="{BB962C8B-B14F-4D97-AF65-F5344CB8AC3E}">
        <p14:creationId xmlns:p14="http://schemas.microsoft.com/office/powerpoint/2010/main" val="1628814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1" dirty="0" smtClean="0"/>
              <a:t>Reference the E&amp;D application where we ask the applicant if they are requesting any of the special medical types, such as working healthy, LTC, MSP, etc. </a:t>
            </a:r>
          </a:p>
          <a:p>
            <a:endParaRPr lang="en-US" dirty="0" smtClean="0"/>
          </a:p>
          <a:p>
            <a:r>
              <a:rPr lang="en-US" dirty="0" smtClean="0"/>
              <a:t>Remove this sentence if you are PPS.   -   Let’s look at Customer Options which is the opposite of this page. </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12</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slide_build_icon.jpg"/>
          <p:cNvPicPr>
            <a:picLocks noChangeAspect="1"/>
          </p:cNvPicPr>
          <p:nvPr/>
        </p:nvPicPr>
        <p:blipFill>
          <a:blip r:embed="rId3"/>
          <a:stretch>
            <a:fillRect/>
          </a:stretch>
        </p:blipFill>
        <p:spPr>
          <a:xfrm>
            <a:off x="762000" y="5139711"/>
            <a:ext cx="341662" cy="346689"/>
          </a:xfrm>
          <a:prstGeom prst="rect">
            <a:avLst/>
          </a:prstGeom>
        </p:spPr>
      </p:pic>
      <p:pic>
        <p:nvPicPr>
          <p:cNvPr id="8" name="Picture 7" descr="explain_icon.jpg"/>
          <p:cNvPicPr>
            <a:picLocks noChangeAspect="1"/>
          </p:cNvPicPr>
          <p:nvPr/>
        </p:nvPicPr>
        <p:blipFill>
          <a:blip r:embed="rId4"/>
          <a:stretch>
            <a:fillRect/>
          </a:stretch>
        </p:blipFill>
        <p:spPr>
          <a:xfrm>
            <a:off x="748845" y="4371933"/>
            <a:ext cx="341662" cy="352467"/>
          </a:xfrm>
          <a:prstGeom prst="rect">
            <a:avLst/>
          </a:prstGeom>
        </p:spPr>
      </p:pic>
      <p:pic>
        <p:nvPicPr>
          <p:cNvPr id="9" name="Picture 8" descr="transition_build_icon.jpg"/>
          <p:cNvPicPr>
            <a:picLocks noChangeAspect="1"/>
          </p:cNvPicPr>
          <p:nvPr/>
        </p:nvPicPr>
        <p:blipFill>
          <a:blip r:embed="rId5"/>
          <a:stretch>
            <a:fillRect/>
          </a:stretch>
        </p:blipFill>
        <p:spPr>
          <a:xfrm>
            <a:off x="748845" y="6324600"/>
            <a:ext cx="341662" cy="352467"/>
          </a:xfrm>
          <a:prstGeom prst="rect">
            <a:avLst/>
          </a:prstGeom>
        </p:spPr>
      </p:pic>
      <p:pic>
        <p:nvPicPr>
          <p:cNvPr id="10" name="Picture 9" descr="instructor_note_icon.jpg"/>
          <p:cNvPicPr>
            <a:picLocks noChangeAspect="1"/>
          </p:cNvPicPr>
          <p:nvPr/>
        </p:nvPicPr>
        <p:blipFill>
          <a:blip r:embed="rId6"/>
          <a:stretch>
            <a:fillRect/>
          </a:stretch>
        </p:blipFill>
        <p:spPr>
          <a:xfrm>
            <a:off x="752475" y="5673111"/>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1" baseline="0" dirty="0" smtClean="0"/>
              <a:t>PPS only slide.</a:t>
            </a:r>
          </a:p>
          <a:p>
            <a:endParaRPr lang="en-US" b="1" baseline="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13</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slide_build_icon.jpg"/>
          <p:cNvPicPr>
            <a:picLocks noChangeAspect="1"/>
          </p:cNvPicPr>
          <p:nvPr/>
        </p:nvPicPr>
        <p:blipFill>
          <a:blip r:embed="rId3"/>
          <a:stretch>
            <a:fillRect/>
          </a:stretch>
        </p:blipFill>
        <p:spPr>
          <a:xfrm>
            <a:off x="762000" y="5139711"/>
            <a:ext cx="341662" cy="346689"/>
          </a:xfrm>
          <a:prstGeom prst="rect">
            <a:avLst/>
          </a:prstGeom>
        </p:spPr>
      </p:pic>
      <p:pic>
        <p:nvPicPr>
          <p:cNvPr id="8" name="Picture 7" descr="explain_icon.jpg"/>
          <p:cNvPicPr>
            <a:picLocks noChangeAspect="1"/>
          </p:cNvPicPr>
          <p:nvPr/>
        </p:nvPicPr>
        <p:blipFill>
          <a:blip r:embed="rId4"/>
          <a:stretch>
            <a:fillRect/>
          </a:stretch>
        </p:blipFill>
        <p:spPr>
          <a:xfrm>
            <a:off x="748845" y="4371933"/>
            <a:ext cx="341662" cy="352467"/>
          </a:xfrm>
          <a:prstGeom prst="rect">
            <a:avLst/>
          </a:prstGeom>
        </p:spPr>
      </p:pic>
      <p:pic>
        <p:nvPicPr>
          <p:cNvPr id="9" name="Picture 8" descr="transition_build_icon.jpg"/>
          <p:cNvPicPr>
            <a:picLocks noChangeAspect="1"/>
          </p:cNvPicPr>
          <p:nvPr/>
        </p:nvPicPr>
        <p:blipFill>
          <a:blip r:embed="rId5"/>
          <a:stretch>
            <a:fillRect/>
          </a:stretch>
        </p:blipFill>
        <p:spPr>
          <a:xfrm>
            <a:off x="748845" y="6324600"/>
            <a:ext cx="341662" cy="352467"/>
          </a:xfrm>
          <a:prstGeom prst="rect">
            <a:avLst/>
          </a:prstGeom>
        </p:spPr>
      </p:pic>
      <p:pic>
        <p:nvPicPr>
          <p:cNvPr id="10" name="Picture 9" descr="instructor_note_icon.jpg"/>
          <p:cNvPicPr>
            <a:picLocks noChangeAspect="1"/>
          </p:cNvPicPr>
          <p:nvPr/>
        </p:nvPicPr>
        <p:blipFill>
          <a:blip r:embed="rId6"/>
          <a:stretch>
            <a:fillRect/>
          </a:stretch>
        </p:blipFill>
        <p:spPr>
          <a:xfrm>
            <a:off x="752475" y="5673111"/>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This slide must be hidden from PPS.</a:t>
            </a:r>
          </a:p>
          <a:p>
            <a:pPr marL="0" lvl="1"/>
            <a:endParaRPr lang="en-US" dirty="0" smtClean="0"/>
          </a:p>
          <a:p>
            <a:pPr marL="0" lvl="1"/>
            <a:r>
              <a:rPr lang="en-US" dirty="0" smtClean="0"/>
              <a:t>For </a:t>
            </a:r>
            <a:r>
              <a:rPr lang="en-US" dirty="0"/>
              <a:t>example, if a </a:t>
            </a:r>
            <a:r>
              <a:rPr lang="en-US" dirty="0" smtClean="0"/>
              <a:t>refugee consumer is categorically</a:t>
            </a:r>
            <a:r>
              <a:rPr lang="en-US" baseline="0" dirty="0" smtClean="0"/>
              <a:t> </a:t>
            </a:r>
            <a:r>
              <a:rPr lang="en-US" dirty="0" smtClean="0"/>
              <a:t>eligible </a:t>
            </a:r>
            <a:r>
              <a:rPr lang="en-US" dirty="0"/>
              <a:t>for a </a:t>
            </a:r>
            <a:r>
              <a:rPr lang="en-US" dirty="0" smtClean="0"/>
              <a:t>medical program,  </a:t>
            </a:r>
            <a:r>
              <a:rPr lang="en-US" dirty="0"/>
              <a:t>the user would enter </a:t>
            </a:r>
            <a:r>
              <a:rPr lang="en-US" dirty="0" smtClean="0"/>
              <a:t>Refugee</a:t>
            </a:r>
            <a:r>
              <a:rPr lang="en-US" baseline="0" dirty="0" smtClean="0"/>
              <a:t> Medical </a:t>
            </a:r>
            <a:r>
              <a:rPr lang="en-US" dirty="0" smtClean="0"/>
              <a:t>as </a:t>
            </a:r>
            <a:r>
              <a:rPr lang="en-US" dirty="0"/>
              <a:t>a customer </a:t>
            </a:r>
            <a:r>
              <a:rPr lang="en-US" dirty="0" smtClean="0"/>
              <a:t>option.  When </a:t>
            </a:r>
            <a:r>
              <a:rPr lang="en-US" dirty="0"/>
              <a:t>EDBC is run again, the rules will point to this record and identify eligibility for the next program in the </a:t>
            </a:r>
            <a:r>
              <a:rPr lang="en-US" dirty="0" smtClean="0"/>
              <a:t>hierarchy. </a:t>
            </a:r>
          </a:p>
          <a:p>
            <a:pPr marL="0" lvl="1"/>
            <a:endParaRPr lang="en-US" dirty="0" smtClean="0"/>
          </a:p>
          <a:p>
            <a:pPr marL="0" lvl="1"/>
            <a:endParaRPr lang="en-US" dirty="0" smtClean="0"/>
          </a:p>
          <a:p>
            <a:pPr marL="0" lvl="1"/>
            <a:r>
              <a:rPr lang="en-US" dirty="0" smtClean="0"/>
              <a:t>This slide contains builds:</a:t>
            </a:r>
          </a:p>
          <a:p>
            <a:pPr marL="60452" lvl="1" indent="-169855" defTabSz="931774" eaLnBrk="0" fontAlgn="base" hangingPunct="0">
              <a:spcBef>
                <a:spcPct val="30000"/>
              </a:spcBef>
              <a:spcAft>
                <a:spcPct val="0"/>
              </a:spcAft>
              <a:buFont typeface="Arial" pitchFamily="34" charset="0"/>
              <a:buChar char="•"/>
              <a:defRPr/>
            </a:pPr>
            <a:r>
              <a:rPr lang="en-US" dirty="0" smtClean="0"/>
              <a:t>Click 1: Reveals the options</a:t>
            </a:r>
            <a:r>
              <a:rPr lang="en-US" baseline="0" dirty="0" smtClean="0"/>
              <a:t> from the </a:t>
            </a:r>
            <a:r>
              <a:rPr lang="en-US" b="1" baseline="0" dirty="0" smtClean="0"/>
              <a:t>Type</a:t>
            </a:r>
            <a:r>
              <a:rPr lang="en-US" baseline="0" dirty="0" smtClean="0"/>
              <a:t> drop-down menu</a:t>
            </a:r>
          </a:p>
          <a:p>
            <a:pPr marL="0" lvl="1" indent="0" defTabSz="931774" eaLnBrk="0" fontAlgn="base" hangingPunct="0">
              <a:spcBef>
                <a:spcPct val="30000"/>
              </a:spcBef>
              <a:spcAft>
                <a:spcPct val="0"/>
              </a:spcAft>
              <a:buFont typeface="Arial" pitchFamily="34" charset="0"/>
              <a:buNone/>
              <a:defRPr/>
            </a:pPr>
            <a:endParaRPr lang="en-US" baseline="0" dirty="0" smtClean="0"/>
          </a:p>
          <a:p>
            <a:pPr marL="0" lvl="1" indent="0" defTabSz="931774" eaLnBrk="0" fontAlgn="base" hangingPunct="0">
              <a:spcBef>
                <a:spcPct val="30000"/>
              </a:spcBef>
              <a:spcAft>
                <a:spcPct val="0"/>
              </a:spcAft>
              <a:buFont typeface="Arial" pitchFamily="34" charset="0"/>
              <a:buNone/>
              <a:defRPr/>
            </a:pPr>
            <a:endParaRPr lang="en-US" baseline="0" dirty="0" smtClean="0"/>
          </a:p>
          <a:p>
            <a:pPr marL="0" lvl="1" indent="-109403" defTabSz="931774" eaLnBrk="0" fontAlgn="base" hangingPunct="0">
              <a:spcBef>
                <a:spcPct val="30000"/>
              </a:spcBef>
              <a:spcAft>
                <a:spcPct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71933"/>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48845" y="6934200"/>
            <a:ext cx="341662" cy="352467"/>
          </a:xfrm>
          <a:prstGeom prst="rect">
            <a:avLst/>
          </a:prstGeom>
        </p:spPr>
      </p:pic>
      <p:pic>
        <p:nvPicPr>
          <p:cNvPr id="9" name="Picture 8" descr="slide_build_icon.jpg"/>
          <p:cNvPicPr>
            <a:picLocks noChangeAspect="1"/>
          </p:cNvPicPr>
          <p:nvPr/>
        </p:nvPicPr>
        <p:blipFill>
          <a:blip r:embed="rId5"/>
          <a:stretch>
            <a:fillRect/>
          </a:stretch>
        </p:blipFill>
        <p:spPr>
          <a:xfrm>
            <a:off x="762000" y="6282711"/>
            <a:ext cx="341662" cy="346689"/>
          </a:xfrm>
          <a:prstGeom prst="rect">
            <a:avLst/>
          </a:prstGeom>
        </p:spPr>
      </p:pic>
      <p:pic>
        <p:nvPicPr>
          <p:cNvPr id="10" name="Picture 9" descr="instructor_note_icon.jpg"/>
          <p:cNvPicPr>
            <a:picLocks noChangeAspect="1"/>
          </p:cNvPicPr>
          <p:nvPr/>
        </p:nvPicPr>
        <p:blipFill>
          <a:blip r:embed="rId6"/>
          <a:stretch>
            <a:fillRect/>
          </a:stretch>
        </p:blipFill>
        <p:spPr>
          <a:xfrm>
            <a:off x="752475" y="5139711"/>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KEES can</a:t>
            </a:r>
            <a:r>
              <a:rPr lang="en-US" baseline="0" dirty="0" smtClean="0"/>
              <a:t> give you two type of warnings that indicates that EDBC cannot be run.</a:t>
            </a:r>
            <a:endParaRPr lang="en-US" dirty="0" smtClean="0"/>
          </a:p>
          <a:p>
            <a:endParaRPr lang="en-US" dirty="0" smtClean="0"/>
          </a:p>
          <a:p>
            <a:r>
              <a:rPr lang="en-US" dirty="0" smtClean="0"/>
              <a:t>In </a:t>
            </a:r>
            <a:r>
              <a:rPr lang="en-US" dirty="0"/>
              <a:t>KEES, EDBC rules will consider all factors of eligibility based on the information entered on all the data collection pages. EDBC uses this information to complete various eligibility tests for the Consumer. </a:t>
            </a:r>
          </a:p>
          <a:p>
            <a:pPr defTabSz="931774">
              <a:defRPr/>
            </a:pPr>
            <a:endParaRPr lang="en-US" b="1" u="sng" dirty="0" smtClean="0"/>
          </a:p>
          <a:p>
            <a:pPr defTabSz="931774">
              <a:defRPr/>
            </a:pPr>
            <a:r>
              <a:rPr lang="en-US" b="1" u="sng" dirty="0" smtClean="0"/>
              <a:t>Therefore</a:t>
            </a:r>
            <a:r>
              <a:rPr lang="en-US" b="1" u="sng" dirty="0"/>
              <a:t>, it is very important that you enter any and all information you have in the appropriate data collection pages even if you feel that it may not be relevant.</a:t>
            </a:r>
            <a:r>
              <a:rPr lang="en-US" dirty="0"/>
              <a:t> </a:t>
            </a:r>
          </a:p>
          <a:p>
            <a:pPr defTabSz="931774">
              <a:defRPr/>
            </a:pPr>
            <a:endParaRPr lang="en-US" dirty="0" smtClean="0"/>
          </a:p>
          <a:p>
            <a:pPr defTabSz="931774">
              <a:defRPr/>
            </a:pPr>
            <a:r>
              <a:rPr lang="en-US" dirty="0" smtClean="0"/>
              <a:t>A</a:t>
            </a:r>
            <a:r>
              <a:rPr lang="en-US" baseline="0" dirty="0" smtClean="0"/>
              <a:t> “hard warning” will display a message to the user and restrict them from continuing to process until a defined action is taken.</a:t>
            </a:r>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15</a:t>
            </a:fld>
            <a:endParaRPr lang="en-US" dirty="0"/>
          </a:p>
        </p:txBody>
      </p:sp>
      <p:pic>
        <p:nvPicPr>
          <p:cNvPr id="7" name="Picture 6" descr="transition_build_icon.jpg"/>
          <p:cNvPicPr>
            <a:picLocks noChangeAspect="1"/>
          </p:cNvPicPr>
          <p:nvPr/>
        </p:nvPicPr>
        <p:blipFill>
          <a:blip r:embed="rId3"/>
          <a:stretch>
            <a:fillRect/>
          </a:stretch>
        </p:blipFill>
        <p:spPr>
          <a:xfrm>
            <a:off x="718788" y="6553200"/>
            <a:ext cx="341662" cy="352467"/>
          </a:xfrm>
          <a:prstGeom prst="rect">
            <a:avLst/>
          </a:prstGeom>
        </p:spPr>
      </p:pic>
      <p:pic>
        <p:nvPicPr>
          <p:cNvPr id="8" name="Picture 7" descr="explain_icon.jpg"/>
          <p:cNvPicPr>
            <a:picLocks noChangeAspect="1"/>
          </p:cNvPicPr>
          <p:nvPr/>
        </p:nvPicPr>
        <p:blipFill>
          <a:blip r:embed="rId4"/>
          <a:stretch>
            <a:fillRect/>
          </a:stretch>
        </p:blipFill>
        <p:spPr>
          <a:xfrm>
            <a:off x="748845" y="4343400"/>
            <a:ext cx="341662" cy="352467"/>
          </a:xfrm>
          <a:prstGeom prst="rect">
            <a:avLst/>
          </a:prstGeom>
        </p:spPr>
      </p:pic>
      <p:pic>
        <p:nvPicPr>
          <p:cNvPr id="9" name="Picture 8" descr="ask_icon.jpg"/>
          <p:cNvPicPr>
            <a:picLocks noChangeAspect="1"/>
          </p:cNvPicPr>
          <p:nvPr/>
        </p:nvPicPr>
        <p:blipFill>
          <a:blip r:embed="rId5" cstate="print"/>
          <a:stretch>
            <a:fillRect/>
          </a:stretch>
        </p:blipFill>
        <p:spPr>
          <a:xfrm>
            <a:off x="748845" y="5867400"/>
            <a:ext cx="351083" cy="353263"/>
          </a:xfrm>
          <a:prstGeom prst="rect">
            <a:avLst/>
          </a:prstGeom>
        </p:spPr>
      </p:pic>
    </p:spTree>
    <p:extLst>
      <p:ext uri="{BB962C8B-B14F-4D97-AF65-F5344CB8AC3E}">
        <p14:creationId xmlns:p14="http://schemas.microsoft.com/office/powerpoint/2010/main" val="77214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a:buFont typeface="Arial" pitchFamily="34" charset="0"/>
              <a:buNone/>
            </a:pPr>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16</a:t>
            </a:fld>
            <a:endParaRPr lang="en-US" dirty="0"/>
          </a:p>
        </p:txBody>
      </p:sp>
      <p:pic>
        <p:nvPicPr>
          <p:cNvPr id="7" name="Picture 6"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18788" y="6934200"/>
            <a:ext cx="341662" cy="352467"/>
          </a:xfrm>
          <a:prstGeom prst="rect">
            <a:avLst/>
          </a:prstGeom>
        </p:spPr>
      </p:pic>
      <p:pic>
        <p:nvPicPr>
          <p:cNvPr id="9" name="Picture 8" descr="ask_icon.jpg"/>
          <p:cNvPicPr>
            <a:picLocks noChangeAspect="1"/>
          </p:cNvPicPr>
          <p:nvPr/>
        </p:nvPicPr>
        <p:blipFill>
          <a:blip r:embed="rId5" cstate="print"/>
          <a:stretch>
            <a:fillRect/>
          </a:stretch>
        </p:blipFill>
        <p:spPr>
          <a:xfrm>
            <a:off x="748845" y="5818937"/>
            <a:ext cx="351083" cy="353263"/>
          </a:xfrm>
          <a:prstGeom prst="rect">
            <a:avLst/>
          </a:prstGeom>
        </p:spPr>
      </p:pic>
    </p:spTree>
    <p:extLst>
      <p:ext uri="{BB962C8B-B14F-4D97-AF65-F5344CB8AC3E}">
        <p14:creationId xmlns:p14="http://schemas.microsoft.com/office/powerpoint/2010/main" val="841955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‘soft warning’ will display</a:t>
            </a:r>
            <a:r>
              <a:rPr lang="en-US" sz="1200" baseline="0" dirty="0" smtClean="0"/>
              <a:t> a message to the user, but allow them to continue processing.</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After clicking </a:t>
            </a:r>
            <a:r>
              <a:rPr lang="en-US" sz="1200" b="1" dirty="0" smtClean="0"/>
              <a:t>Run EDBC</a:t>
            </a:r>
            <a:r>
              <a:rPr lang="en-US" sz="1200" dirty="0" smtClean="0"/>
              <a:t>, a pending verification warning will appear, you still have the option of running EDBC. </a:t>
            </a:r>
          </a:p>
          <a:p>
            <a:endParaRPr lang="en-US" baseline="0" dirty="0" smtClean="0"/>
          </a:p>
          <a:p>
            <a:r>
              <a:rPr lang="en-US" baseline="0" dirty="0" smtClean="0"/>
              <a:t>If you are wanting to deny the case due to lack of verification, then the user must update the verification status to “Refused”, create a non-compliance record, and then run EDBC.  </a:t>
            </a:r>
          </a:p>
          <a:p>
            <a:r>
              <a:rPr lang="en-US" baseline="0" dirty="0" smtClean="0"/>
              <a:t> </a:t>
            </a:r>
          </a:p>
          <a:p>
            <a:r>
              <a:rPr lang="en-US" baseline="0" dirty="0" smtClean="0"/>
              <a:t>There are times when you can still “Run EDBC without Verifications” when you have an associated person to the case.  </a:t>
            </a:r>
            <a:endParaRPr lang="en-US" dirty="0" smtClean="0"/>
          </a:p>
          <a:p>
            <a:endParaRPr lang="en-US" dirty="0" smtClean="0"/>
          </a:p>
          <a:p>
            <a:r>
              <a:rPr lang="en-US" dirty="0" smtClean="0"/>
              <a:t>Now </a:t>
            </a:r>
            <a:r>
              <a:rPr lang="en-US" dirty="0"/>
              <a:t>that we’ve reviewed the types of EDBC and associated </a:t>
            </a:r>
            <a:r>
              <a:rPr lang="en-US" dirty="0" smtClean="0"/>
              <a:t>information let’s navigat</a:t>
            </a:r>
            <a:r>
              <a:rPr lang="en-US" baseline="0" dirty="0" smtClean="0"/>
              <a:t>e to the</a:t>
            </a:r>
            <a:r>
              <a:rPr lang="en-US" dirty="0" smtClean="0"/>
              <a:t> Run </a:t>
            </a:r>
            <a:r>
              <a:rPr lang="en-US" dirty="0"/>
              <a:t>EDBC for </a:t>
            </a:r>
            <a:r>
              <a:rPr lang="en-US" dirty="0" smtClean="0"/>
              <a:t>our consumer.</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17</a:t>
            </a:fld>
            <a:endParaRPr lang="en-US" dirty="0"/>
          </a:p>
        </p:txBody>
      </p:sp>
      <p:pic>
        <p:nvPicPr>
          <p:cNvPr id="7" name="Picture 6"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18788" y="5257800"/>
            <a:ext cx="341662" cy="352467"/>
          </a:xfrm>
          <a:prstGeom prst="rect">
            <a:avLst/>
          </a:prstGeom>
        </p:spPr>
      </p:pic>
    </p:spTree>
    <p:extLst>
      <p:ext uri="{BB962C8B-B14F-4D97-AF65-F5344CB8AC3E}">
        <p14:creationId xmlns:p14="http://schemas.microsoft.com/office/powerpoint/2010/main" val="1520364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defTabSz="931774">
              <a:defRPr/>
            </a:pPr>
            <a:r>
              <a:rPr lang="en-US" dirty="0"/>
              <a:t>We will review </a:t>
            </a:r>
            <a:r>
              <a:rPr lang="en-US" dirty="0" smtClean="0"/>
              <a:t>the steps how to</a:t>
            </a:r>
            <a:r>
              <a:rPr lang="en-US" baseline="0" dirty="0" smtClean="0"/>
              <a:t> review </a:t>
            </a:r>
            <a:r>
              <a:rPr lang="en-US" dirty="0" smtClean="0"/>
              <a:t>and </a:t>
            </a:r>
            <a:r>
              <a:rPr lang="en-US" dirty="0"/>
              <a:t>verify the Medical EDBC Summary in Lesson 2. 	</a:t>
            </a:r>
          </a:p>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18</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37627" y="4338320"/>
            <a:ext cx="341662" cy="346689"/>
          </a:xfrm>
          <a:prstGeom prst="rect">
            <a:avLst/>
          </a:prstGeom>
        </p:spPr>
      </p:pic>
      <p:pic>
        <p:nvPicPr>
          <p:cNvPr id="8" name="Picture 7" descr="transition_build_icon.jpg"/>
          <p:cNvPicPr>
            <a:picLocks noChangeAspect="1"/>
          </p:cNvPicPr>
          <p:nvPr/>
        </p:nvPicPr>
        <p:blipFill>
          <a:blip r:embed="rId4"/>
          <a:stretch>
            <a:fillRect/>
          </a:stretch>
        </p:blipFill>
        <p:spPr>
          <a:xfrm>
            <a:off x="725138" y="4724400"/>
            <a:ext cx="341662" cy="352467"/>
          </a:xfrm>
          <a:prstGeom prst="rect">
            <a:avLst/>
          </a:prstGeom>
        </p:spPr>
      </p:pic>
    </p:spTree>
    <p:extLst>
      <p:ext uri="{BB962C8B-B14F-4D97-AF65-F5344CB8AC3E}">
        <p14:creationId xmlns:p14="http://schemas.microsoft.com/office/powerpoint/2010/main" val="9592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We’ve walked talked through what EDBC is</a:t>
            </a:r>
            <a:r>
              <a:rPr lang="en-US" baseline="0" dirty="0" smtClean="0"/>
              <a:t>, data collection and rules engine. </a:t>
            </a:r>
            <a:endParaRPr lang="en-US" dirty="0"/>
          </a:p>
          <a:p>
            <a:endParaRPr lang="en-US" dirty="0" smtClean="0"/>
          </a:p>
          <a:p>
            <a:r>
              <a:rPr lang="en-US" baseline="0" dirty="0" smtClean="0"/>
              <a:t>Let’s take a moment and discuss how to Run EDBC.  </a:t>
            </a:r>
            <a:r>
              <a:rPr lang="en-US" dirty="0" smtClean="0"/>
              <a:t/>
            </a:r>
            <a:br>
              <a:rPr lang="en-US" dirty="0" smtClean="0"/>
            </a:br>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19</a:t>
            </a:fld>
            <a:endParaRPr lang="en-US" dirty="0"/>
          </a:p>
        </p:txBody>
      </p:sp>
      <p:pic>
        <p:nvPicPr>
          <p:cNvPr id="7" name="Picture 6" descr="explain_icon.jpg"/>
          <p:cNvPicPr>
            <a:picLocks noChangeAspect="1"/>
          </p:cNvPicPr>
          <p:nvPr/>
        </p:nvPicPr>
        <p:blipFill>
          <a:blip r:embed="rId3"/>
          <a:stretch>
            <a:fillRect/>
          </a:stretch>
        </p:blipFill>
        <p:spPr>
          <a:xfrm>
            <a:off x="748845" y="4371933"/>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48845" y="4953000"/>
            <a:ext cx="341662" cy="352467"/>
          </a:xfrm>
          <a:prstGeom prst="rect">
            <a:avLst/>
          </a:prstGeom>
        </p:spPr>
      </p:pic>
    </p:spTree>
    <p:extLst>
      <p:ext uri="{BB962C8B-B14F-4D97-AF65-F5344CB8AC3E}">
        <p14:creationId xmlns:p14="http://schemas.microsoft.com/office/powerpoint/2010/main" val="319597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This</a:t>
            </a:r>
            <a:r>
              <a:rPr lang="en-US" baseline="0" dirty="0" smtClean="0"/>
              <a:t> course explains how to run and verify EDBC and troubleshoot EDBC.  You will also learn how to override EDBC, complete a manual EDBC and describe the batch eligibility process.</a:t>
            </a:r>
            <a:endParaRPr lang="en-US" dirty="0" smtClean="0"/>
          </a:p>
          <a:p>
            <a:endParaRPr lang="en-US" dirty="0" smtClean="0"/>
          </a:p>
          <a:p>
            <a:r>
              <a:rPr lang="en-US" dirty="0" smtClean="0"/>
              <a:t>Let’s look at the lessons in this course.</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07572" y="5267961"/>
            <a:ext cx="341662" cy="352467"/>
          </a:xfrm>
          <a:prstGeom prst="rect">
            <a:avLst/>
          </a:prstGeom>
        </p:spPr>
      </p:pic>
    </p:spTree>
    <p:extLst>
      <p:ext uri="{BB962C8B-B14F-4D97-AF65-F5344CB8AC3E}">
        <p14:creationId xmlns:p14="http://schemas.microsoft.com/office/powerpoint/2010/main" val="258448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sz="1100" dirty="0" smtClean="0">
                <a:latin typeface="Arial" pitchFamily="34" charset="0"/>
                <a:cs typeface="Arial" pitchFamily="34" charset="0"/>
              </a:rPr>
              <a:t>How do we know the program and in which benefit month we are running EDBC? Let’s look at some of the features on this page.</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t>20</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transition_build_icon.jpg"/>
          <p:cNvPicPr>
            <a:picLocks noChangeAspect="1"/>
          </p:cNvPicPr>
          <p:nvPr/>
        </p:nvPicPr>
        <p:blipFill>
          <a:blip r:embed="rId3"/>
          <a:stretch>
            <a:fillRect/>
          </a:stretch>
        </p:blipFill>
        <p:spPr>
          <a:xfrm>
            <a:off x="725138" y="5029200"/>
            <a:ext cx="341662" cy="352467"/>
          </a:xfrm>
          <a:prstGeom prst="rect">
            <a:avLst/>
          </a:prstGeom>
        </p:spPr>
      </p:pic>
      <p:pic>
        <p:nvPicPr>
          <p:cNvPr id="8" name="Picture 7" descr="explain_icon.jpg"/>
          <p:cNvPicPr>
            <a:picLocks noChangeAspect="1"/>
          </p:cNvPicPr>
          <p:nvPr/>
        </p:nvPicPr>
        <p:blipFill>
          <a:blip r:embed="rId4"/>
          <a:stretch>
            <a:fillRect/>
          </a:stretch>
        </p:blipFill>
        <p:spPr>
          <a:xfrm>
            <a:off x="737627" y="4338320"/>
            <a:ext cx="341662" cy="346689"/>
          </a:xfrm>
          <a:prstGeom prst="rect">
            <a:avLst/>
          </a:prstGeom>
        </p:spPr>
      </p:pic>
    </p:spTree>
    <p:extLst>
      <p:ext uri="{BB962C8B-B14F-4D97-AF65-F5344CB8AC3E}">
        <p14:creationId xmlns:p14="http://schemas.microsoft.com/office/powerpoint/2010/main" val="95922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defTabSz="931774">
              <a:defRPr/>
            </a:pPr>
            <a:r>
              <a:rPr lang="en-US" dirty="0" smtClean="0"/>
              <a:t>Best Practice: </a:t>
            </a:r>
          </a:p>
          <a:p>
            <a:pPr marL="171450" indent="-171450" defTabSz="931774">
              <a:buFont typeface="Arial" pitchFamily="34" charset="0"/>
              <a:buChar char="•"/>
              <a:defRPr/>
            </a:pPr>
            <a:r>
              <a:rPr lang="en-US" dirty="0" smtClean="0"/>
              <a:t>At </a:t>
            </a:r>
            <a:r>
              <a:rPr lang="en-US" dirty="0"/>
              <a:t>initial application, you must </a:t>
            </a:r>
            <a:r>
              <a:rPr lang="en-US" dirty="0" smtClean="0"/>
              <a:t>run EDCB through </a:t>
            </a:r>
            <a:r>
              <a:rPr lang="en-US" dirty="0"/>
              <a:t>the come-up </a:t>
            </a:r>
            <a:r>
              <a:rPr lang="en-US" dirty="0" smtClean="0"/>
              <a:t>month</a:t>
            </a:r>
            <a:r>
              <a:rPr lang="en-US" baseline="0" dirty="0" smtClean="0"/>
              <a:t> </a:t>
            </a:r>
            <a:r>
              <a:rPr lang="en-US" dirty="0" smtClean="0"/>
              <a:t>(current system month</a:t>
            </a:r>
            <a:r>
              <a:rPr lang="en-US" dirty="0"/>
              <a:t>).</a:t>
            </a:r>
          </a:p>
          <a:p>
            <a:pPr marL="171450" indent="-171450" defTabSz="931774">
              <a:buFont typeface="Arial" pitchFamily="34" charset="0"/>
              <a:buChar char="•"/>
              <a:defRPr/>
            </a:pPr>
            <a:r>
              <a:rPr lang="en-US" dirty="0" smtClean="0"/>
              <a:t>It </a:t>
            </a:r>
            <a:r>
              <a:rPr lang="en-US" dirty="0"/>
              <a:t>is encouraged you run EDBC in chronological </a:t>
            </a:r>
            <a:r>
              <a:rPr lang="en-US" dirty="0" smtClean="0"/>
              <a:t>order</a:t>
            </a:r>
            <a:r>
              <a:rPr lang="en-US" baseline="0" dirty="0" smtClean="0"/>
              <a:t> according to benefit month.</a:t>
            </a:r>
            <a:endParaRPr lang="en-US" dirty="0" smtClean="0"/>
          </a:p>
          <a:p>
            <a:pPr marL="171450" indent="-171450" defTabSz="931774">
              <a:buFont typeface="Arial" pitchFamily="34" charset="0"/>
              <a:buChar char="•"/>
              <a:defRPr/>
            </a:pPr>
            <a:endParaRPr lang="en-US" dirty="0"/>
          </a:p>
          <a:p>
            <a:pPr defTabSz="931774">
              <a:defRPr/>
            </a:pPr>
            <a:r>
              <a:rPr lang="en-US" dirty="0" smtClean="0"/>
              <a:t>The last selection available on this page (at initial application) is the Run Reason. Let’s look at what those are.</a:t>
            </a:r>
            <a:endParaRPr lang="en-US" dirty="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21</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37627" y="4338320"/>
            <a:ext cx="341662" cy="346689"/>
          </a:xfrm>
          <a:prstGeom prst="rect">
            <a:avLst/>
          </a:prstGeom>
        </p:spPr>
      </p:pic>
      <p:pic>
        <p:nvPicPr>
          <p:cNvPr id="8" name="Picture 7" descr="transition_build_icon.jpg"/>
          <p:cNvPicPr>
            <a:picLocks noChangeAspect="1"/>
          </p:cNvPicPr>
          <p:nvPr/>
        </p:nvPicPr>
        <p:blipFill>
          <a:blip r:embed="rId4"/>
          <a:stretch>
            <a:fillRect/>
          </a:stretch>
        </p:blipFill>
        <p:spPr>
          <a:xfrm>
            <a:off x="725138" y="5819733"/>
            <a:ext cx="341662" cy="352467"/>
          </a:xfrm>
          <a:prstGeom prst="rect">
            <a:avLst/>
          </a:prstGeom>
        </p:spPr>
      </p:pic>
    </p:spTree>
    <p:extLst>
      <p:ext uri="{BB962C8B-B14F-4D97-AF65-F5344CB8AC3E}">
        <p14:creationId xmlns:p14="http://schemas.microsoft.com/office/powerpoint/2010/main" val="95922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PPS</a:t>
            </a:r>
            <a:r>
              <a:rPr lang="en-US" b="1" baseline="0" dirty="0" smtClean="0"/>
              <a:t> will not use these run reasons.</a:t>
            </a:r>
            <a:endParaRPr lang="en-US" b="1" dirty="0" smtClean="0"/>
          </a:p>
          <a:p>
            <a:endParaRPr lang="en-US" dirty="0" smtClean="0"/>
          </a:p>
          <a:p>
            <a:r>
              <a:rPr lang="en-US" dirty="0" smtClean="0"/>
              <a:t>Let’s define these Run Reasons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22</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37627" y="4338320"/>
            <a:ext cx="341662" cy="346689"/>
          </a:xfrm>
          <a:prstGeom prst="rect">
            <a:avLst/>
          </a:prstGeom>
        </p:spPr>
      </p:pic>
      <p:pic>
        <p:nvPicPr>
          <p:cNvPr id="8" name="Picture 7" descr="transition_build_icon.jpg"/>
          <p:cNvPicPr>
            <a:picLocks noChangeAspect="1"/>
          </p:cNvPicPr>
          <p:nvPr/>
        </p:nvPicPr>
        <p:blipFill>
          <a:blip r:embed="rId4"/>
          <a:stretch>
            <a:fillRect/>
          </a:stretch>
        </p:blipFill>
        <p:spPr>
          <a:xfrm>
            <a:off x="725138" y="5105400"/>
            <a:ext cx="341662" cy="352467"/>
          </a:xfrm>
          <a:prstGeom prst="rect">
            <a:avLst/>
          </a:prstGeom>
        </p:spPr>
      </p:pic>
    </p:spTree>
    <p:extLst>
      <p:ext uri="{BB962C8B-B14F-4D97-AF65-F5344CB8AC3E}">
        <p14:creationId xmlns:p14="http://schemas.microsoft.com/office/powerpoint/2010/main" val="959229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PPS</a:t>
            </a:r>
            <a:r>
              <a:rPr lang="en-US" b="1" baseline="0" dirty="0" smtClean="0"/>
              <a:t> will not use these run reasons.</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 Touch</a:t>
            </a:r>
            <a:r>
              <a:rPr lang="en-US" sz="1200" kern="1200" dirty="0" smtClean="0">
                <a:solidFill>
                  <a:schemeClr val="tx1"/>
                </a:solidFill>
                <a:effectLst/>
                <a:latin typeface="+mn-lt"/>
                <a:ea typeface="+mn-ea"/>
                <a:cs typeface="+mn-cs"/>
              </a:rPr>
              <a:t>:  Instructions on when a worker needs to run EDBC with the 'no touch' run reason because the Magi/Non-Magi determination was not done based on the original run (or attempt to run) EDBC.</a:t>
            </a:r>
          </a:p>
          <a:p>
            <a:endParaRPr lang="en-US" sz="1200" baseline="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23</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37627" y="4338320"/>
            <a:ext cx="341662" cy="346689"/>
          </a:xfrm>
          <a:prstGeom prst="rect">
            <a:avLst/>
          </a:prstGeom>
        </p:spPr>
      </p:pic>
      <p:pic>
        <p:nvPicPr>
          <p:cNvPr id="8" name="Picture 7" descr="transition_build_icon.jpg"/>
          <p:cNvPicPr>
            <a:picLocks noChangeAspect="1"/>
          </p:cNvPicPr>
          <p:nvPr/>
        </p:nvPicPr>
        <p:blipFill>
          <a:blip r:embed="rId4"/>
          <a:stretch>
            <a:fillRect/>
          </a:stretch>
        </p:blipFill>
        <p:spPr>
          <a:xfrm>
            <a:off x="725138" y="6934200"/>
            <a:ext cx="341662" cy="352467"/>
          </a:xfrm>
          <a:prstGeom prst="rect">
            <a:avLst/>
          </a:prstGeom>
        </p:spPr>
      </p:pic>
    </p:spTree>
    <p:extLst>
      <p:ext uri="{BB962C8B-B14F-4D97-AF65-F5344CB8AC3E}">
        <p14:creationId xmlns:p14="http://schemas.microsoft.com/office/powerpoint/2010/main" val="2790378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PPS</a:t>
            </a:r>
            <a:r>
              <a:rPr lang="en-US" b="1" baseline="0" dirty="0" smtClean="0"/>
              <a:t> will not use these run reasons.</a:t>
            </a:r>
            <a:endParaRPr lang="en-US" b="1" dirty="0" smtClean="0"/>
          </a:p>
          <a:p>
            <a:endParaRPr lang="en-US" sz="1200" dirty="0" smtClean="0"/>
          </a:p>
          <a:p>
            <a:r>
              <a:rPr lang="en-US" sz="1200" dirty="0" smtClean="0"/>
              <a:t>Review</a:t>
            </a:r>
            <a:r>
              <a:rPr lang="en-US" sz="1200" baseline="0" dirty="0" smtClean="0"/>
              <a:t> – It is critical the worker uses this run reason when processing a review in order to establish the new correct review date.</a:t>
            </a:r>
            <a:endParaRPr lang="en-US" sz="1200" dirty="0" smtClean="0"/>
          </a:p>
          <a:p>
            <a:endParaRPr lang="en-US" sz="1200" dirty="0" smtClean="0"/>
          </a:p>
          <a:p>
            <a:r>
              <a:rPr lang="en-US" sz="1200" dirty="0" smtClean="0"/>
              <a:t>Again, at initial application, users</a:t>
            </a:r>
            <a:r>
              <a:rPr lang="en-US" sz="1200" baseline="0" dirty="0" smtClean="0"/>
              <a:t> do not need to select a Run Reason. </a:t>
            </a:r>
          </a:p>
          <a:p>
            <a:endParaRPr lang="en-US" sz="1200" baseline="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24</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37627" y="4338320"/>
            <a:ext cx="341662" cy="346689"/>
          </a:xfrm>
          <a:prstGeom prst="rect">
            <a:avLst/>
          </a:prstGeom>
        </p:spPr>
      </p:pic>
      <p:pic>
        <p:nvPicPr>
          <p:cNvPr id="8" name="Picture 7" descr="transition_build_icon.jpg"/>
          <p:cNvPicPr>
            <a:picLocks noChangeAspect="1"/>
          </p:cNvPicPr>
          <p:nvPr/>
        </p:nvPicPr>
        <p:blipFill>
          <a:blip r:embed="rId4"/>
          <a:stretch>
            <a:fillRect/>
          </a:stretch>
        </p:blipFill>
        <p:spPr>
          <a:xfrm>
            <a:off x="725138" y="6934200"/>
            <a:ext cx="341662" cy="352467"/>
          </a:xfrm>
          <a:prstGeom prst="rect">
            <a:avLst/>
          </a:prstGeom>
        </p:spPr>
      </p:pic>
    </p:spTree>
    <p:extLst>
      <p:ext uri="{BB962C8B-B14F-4D97-AF65-F5344CB8AC3E}">
        <p14:creationId xmlns:p14="http://schemas.microsoft.com/office/powerpoint/2010/main" val="2790378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25</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defTabSz="931774">
              <a:defRPr/>
            </a:pPr>
            <a:r>
              <a:rPr lang="en-US" dirty="0" smtClean="0"/>
              <a:t>This </a:t>
            </a:r>
            <a:r>
              <a:rPr lang="en-US" dirty="0"/>
              <a:t>slide contains builds:</a:t>
            </a:r>
          </a:p>
          <a:p>
            <a:pPr marL="171450" indent="-171450" defTabSz="931774">
              <a:buFont typeface="Arial" pitchFamily="34" charset="0"/>
              <a:buChar char="•"/>
              <a:defRPr/>
            </a:pPr>
            <a:r>
              <a:rPr lang="en-US" dirty="0" smtClean="0"/>
              <a:t>Click 1 reveals the highlighted portion of the EDBC List page.</a:t>
            </a:r>
          </a:p>
          <a:p>
            <a:pPr marL="0" indent="0" defTabSz="931774">
              <a:buFont typeface="Arial" pitchFamily="34" charset="0"/>
              <a:buNone/>
              <a:defRPr/>
            </a:pPr>
            <a:endParaRPr lang="en-US" dirty="0" smtClean="0"/>
          </a:p>
          <a:p>
            <a:pPr defTabSz="931774">
              <a:defRPr/>
            </a:pPr>
            <a:r>
              <a:rPr lang="en-US" dirty="0" smtClean="0"/>
              <a:t>Begin and End Months: The EDBC begin and end dates are important to note. On all new medical programs, you must run EDBC for the current AND come-up month (current</a:t>
            </a:r>
            <a:r>
              <a:rPr lang="en-US" baseline="0" dirty="0" smtClean="0"/>
              <a:t> system </a:t>
            </a:r>
            <a:r>
              <a:rPr lang="en-US" dirty="0" smtClean="0"/>
              <a:t>month). This will produce a ‘High-Dated’ EDBC record, which will ensure those benefits continue to roll moving forward until further action is taken on the program. High-dated means that the record has no end date, only a begin date. 	</a:t>
            </a:r>
          </a:p>
          <a:p>
            <a:endParaRPr lang="en-US" baseline="0" dirty="0" smtClean="0"/>
          </a:p>
          <a:p>
            <a:r>
              <a:rPr lang="en-US" baseline="0" dirty="0" smtClean="0"/>
              <a:t>The “Read Only” type means that EDBC was previously ran and accepted.</a:t>
            </a:r>
          </a:p>
          <a:p>
            <a:r>
              <a:rPr lang="en-US" baseline="0" dirty="0" smtClean="0"/>
              <a:t>The “Regular” type means that the user is running the rules for the first time.</a:t>
            </a:r>
          </a:p>
          <a:p>
            <a:endParaRPr lang="en-US" baseline="0" dirty="0" smtClean="0"/>
          </a:p>
          <a:p>
            <a:pPr marL="0" indent="0" defTabSz="931774">
              <a:buFont typeface="Arial" pitchFamily="34" charset="0"/>
              <a:buNone/>
              <a:defRPr/>
            </a:pPr>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26</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9" name="Picture 8" descr="slide_build_icon.jpg"/>
          <p:cNvPicPr>
            <a:picLocks noChangeAspect="1"/>
          </p:cNvPicPr>
          <p:nvPr/>
        </p:nvPicPr>
        <p:blipFill>
          <a:blip r:embed="rId4"/>
          <a:stretch>
            <a:fillRect/>
          </a:stretch>
        </p:blipFill>
        <p:spPr>
          <a:xfrm>
            <a:off x="762000" y="4800600"/>
            <a:ext cx="341662" cy="346689"/>
          </a:xfrm>
          <a:prstGeom prst="rect">
            <a:avLst/>
          </a:prstGeom>
        </p:spPr>
      </p:pic>
      <p:pic>
        <p:nvPicPr>
          <p:cNvPr id="11" name="Picture 10" descr="explain_icon.jpg"/>
          <p:cNvPicPr>
            <a:picLocks noChangeAspect="1"/>
          </p:cNvPicPr>
          <p:nvPr/>
        </p:nvPicPr>
        <p:blipFill>
          <a:blip r:embed="rId3"/>
          <a:stretch>
            <a:fillRect/>
          </a:stretch>
        </p:blipFill>
        <p:spPr>
          <a:xfrm>
            <a:off x="762000" y="5286333"/>
            <a:ext cx="341662" cy="352467"/>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defTabSz="931774">
              <a:defRPr/>
            </a:pPr>
            <a:r>
              <a:rPr lang="en-US" dirty="0" smtClean="0"/>
              <a:t>This slide contains builds:</a:t>
            </a:r>
          </a:p>
          <a:p>
            <a:pPr marL="171450" indent="-171450" defTabSz="931774">
              <a:buFont typeface="Arial" pitchFamily="34" charset="0"/>
              <a:buChar char="•"/>
              <a:defRPr/>
            </a:pPr>
            <a:r>
              <a:rPr lang="en-US" dirty="0" smtClean="0"/>
              <a:t>Click 1 reveals the highlighted portion of the EDBC List page</a:t>
            </a:r>
          </a:p>
          <a:p>
            <a:pPr marL="171450" indent="-171450" defTabSz="931774">
              <a:buFont typeface="Arial" pitchFamily="34" charset="0"/>
              <a:buChar char="•"/>
              <a:defRPr/>
            </a:pPr>
            <a:endParaRPr lang="en-US" dirty="0" smtClean="0"/>
          </a:p>
          <a:p>
            <a:pPr marL="0" indent="0" defTabSz="931774">
              <a:buFont typeface="Arial" pitchFamily="34" charset="0"/>
              <a:buNone/>
              <a:defRPr/>
            </a:pPr>
            <a:r>
              <a:rPr lang="en-US" dirty="0" smtClean="0"/>
              <a:t>Accepted</a:t>
            </a:r>
            <a:r>
              <a:rPr lang="en-US" baseline="0" dirty="0" smtClean="0"/>
              <a:t> – Not Saved is when you have Accepted the results on the EDBC Summary Page.  </a:t>
            </a:r>
          </a:p>
          <a:p>
            <a:pPr marL="0" indent="0" defTabSz="931774">
              <a:buFont typeface="Arial" pitchFamily="34" charset="0"/>
              <a:buNone/>
              <a:defRPr/>
            </a:pPr>
            <a:r>
              <a:rPr lang="en-US" baseline="0" dirty="0" smtClean="0"/>
              <a:t>Accepted – Saved is when you have selected the “Save and Continue” button on the EDBC List page after reviewing the EDBC Summary page.  The user is accepting the outcome of EDBC run.   </a:t>
            </a:r>
          </a:p>
          <a:p>
            <a:pPr marL="0" indent="0" defTabSz="931774">
              <a:buFont typeface="Arial" pitchFamily="34" charset="0"/>
              <a:buNone/>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will learn how to review, accept or reject and save EDBC results in the next lesson.</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27</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419600"/>
            <a:ext cx="341662" cy="352467"/>
          </a:xfrm>
          <a:prstGeom prst="rect">
            <a:avLst/>
          </a:prstGeom>
        </p:spPr>
      </p:pic>
      <p:pic>
        <p:nvPicPr>
          <p:cNvPr id="8" name="Picture 7" descr="slide_build_icon.jpg"/>
          <p:cNvPicPr>
            <a:picLocks noChangeAspect="1"/>
          </p:cNvPicPr>
          <p:nvPr/>
        </p:nvPicPr>
        <p:blipFill>
          <a:blip r:embed="rId4"/>
          <a:stretch>
            <a:fillRect/>
          </a:stretch>
        </p:blipFill>
        <p:spPr>
          <a:xfrm>
            <a:off x="762000" y="5215911"/>
            <a:ext cx="341662" cy="346689"/>
          </a:xfrm>
          <a:prstGeom prst="rect">
            <a:avLst/>
          </a:prstGeom>
        </p:spPr>
      </p:pic>
      <p:pic>
        <p:nvPicPr>
          <p:cNvPr id="9" name="Picture 8" descr="explain_icon.jpg"/>
          <p:cNvPicPr>
            <a:picLocks noChangeAspect="1"/>
          </p:cNvPicPr>
          <p:nvPr/>
        </p:nvPicPr>
        <p:blipFill>
          <a:blip r:embed="rId3"/>
          <a:stretch>
            <a:fillRect/>
          </a:stretch>
        </p:blipFill>
        <p:spPr>
          <a:xfrm>
            <a:off x="762000" y="5743533"/>
            <a:ext cx="341662" cy="352467"/>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aseline="0" dirty="0" smtClean="0"/>
              <a:t>This slide contains</a:t>
            </a:r>
            <a:r>
              <a:rPr lang="en-US" dirty="0" smtClean="0"/>
              <a:t> builds:</a:t>
            </a:r>
          </a:p>
          <a:p>
            <a:pPr lvl="1"/>
            <a:r>
              <a:rPr lang="en-US" baseline="0" dirty="0" smtClean="0"/>
              <a:t>Click</a:t>
            </a:r>
            <a:r>
              <a:rPr lang="en-US" dirty="0" smtClean="0"/>
              <a:t> 1 reveals the </a:t>
            </a:r>
            <a:r>
              <a:rPr lang="en-US" dirty="0" err="1" smtClean="0"/>
              <a:t>Auth</a:t>
            </a:r>
            <a:r>
              <a:rPr lang="en-US" dirty="0" smtClean="0"/>
              <a:t> Amount, Date Run, EDBC Source</a:t>
            </a:r>
          </a:p>
          <a:p>
            <a:pPr lvl="1"/>
            <a:endParaRPr lang="en-US" baseline="0" dirty="0" smtClean="0"/>
          </a:p>
          <a:p>
            <a:r>
              <a:rPr lang="en-US" baseline="0" dirty="0" smtClean="0"/>
              <a:t>If the Authorized Amount indicates </a:t>
            </a:r>
            <a:r>
              <a:rPr lang="en-US" b="1" baseline="0" dirty="0" smtClean="0"/>
              <a:t>Fail,</a:t>
            </a:r>
            <a:r>
              <a:rPr lang="en-US" baseline="0" dirty="0" smtClean="0"/>
              <a:t> it was determined that the consumer wasn’t eligible for medical coverage.</a:t>
            </a:r>
          </a:p>
          <a:p>
            <a:endParaRPr lang="en-US" baseline="0" dirty="0" smtClean="0"/>
          </a:p>
          <a:p>
            <a:r>
              <a:rPr lang="en-US" b="1" baseline="0" dirty="0" smtClean="0"/>
              <a:t>Conversion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Batch EDBC</a:t>
            </a:r>
            <a:r>
              <a:rPr lang="en-US" sz="1200" b="1" kern="1200" baseline="0" dirty="0" smtClean="0">
                <a:solidFill>
                  <a:schemeClr val="tx1"/>
                </a:solidFill>
                <a:effectLst/>
                <a:latin typeface="+mn-lt"/>
                <a:ea typeface="+mn-ea"/>
                <a:cs typeface="+mn-cs"/>
              </a:rPr>
              <a:t> Rules </a:t>
            </a:r>
            <a:r>
              <a:rPr lang="en-US" sz="1200" kern="1200" dirty="0" smtClean="0">
                <a:solidFill>
                  <a:schemeClr val="tx1"/>
                </a:solidFill>
                <a:effectLst/>
                <a:latin typeface="+mn-lt"/>
                <a:ea typeface="+mn-ea"/>
                <a:cs typeface="+mn-cs"/>
              </a:rPr>
              <a:t>is the process of running the Eligibility Determination/Benefit Calculation (EDBC) component of the system at night. This is done for changes that affect many cases at once as well as for individual case changes (e.g., age changes).  It is set to run on a designated</a:t>
            </a:r>
            <a:r>
              <a:rPr lang="en-US" sz="1200" kern="1200" baseline="0" dirty="0" smtClean="0">
                <a:solidFill>
                  <a:schemeClr val="tx1"/>
                </a:solidFill>
                <a:effectLst/>
                <a:latin typeface="+mn-lt"/>
                <a:ea typeface="+mn-ea"/>
                <a:cs typeface="+mn-cs"/>
              </a:rPr>
              <a:t> schedule.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Manual</a:t>
            </a:r>
            <a:r>
              <a:rPr lang="en-US" baseline="0" dirty="0" smtClean="0"/>
              <a:t> indicates that the determination was determined off the system and the outcome is recorded in the system.</a:t>
            </a:r>
          </a:p>
          <a:p>
            <a:r>
              <a:rPr lang="en-US" b="1" baseline="0" dirty="0" smtClean="0"/>
              <a:t>Online EDBC Rules </a:t>
            </a:r>
            <a:r>
              <a:rPr lang="en-US" baseline="0" dirty="0" smtClean="0"/>
              <a:t>indicates that Rules in the background determined the results.</a:t>
            </a:r>
          </a:p>
          <a:p>
            <a:r>
              <a:rPr lang="en-US" b="1" baseline="0" dirty="0" smtClean="0"/>
              <a:t>Overridden</a:t>
            </a:r>
          </a:p>
          <a:p>
            <a:r>
              <a:rPr lang="en-US" b="1" baseline="0" dirty="0" smtClean="0"/>
              <a:t>Special Program Pages</a:t>
            </a:r>
          </a:p>
          <a:p>
            <a:endParaRPr lang="en-US" baseline="0" dirty="0" smtClean="0"/>
          </a:p>
          <a:p>
            <a:pPr defTabSz="931774">
              <a:defRPr/>
            </a:pPr>
            <a:r>
              <a:rPr lang="en-US" dirty="0" smtClean="0"/>
              <a:t>When you click on the Medical program hyperlink</a:t>
            </a:r>
            <a:r>
              <a:rPr lang="en-US" baseline="0" dirty="0" smtClean="0"/>
              <a:t>  this will </a:t>
            </a:r>
            <a:r>
              <a:rPr lang="en-US" dirty="0" smtClean="0"/>
              <a:t>access </a:t>
            </a:r>
            <a:r>
              <a:rPr lang="en-US" dirty="0"/>
              <a:t>the Medical Summary </a:t>
            </a:r>
            <a:r>
              <a:rPr lang="en-US" dirty="0" smtClean="0"/>
              <a:t>page. </a:t>
            </a:r>
            <a:r>
              <a:rPr lang="en-US" dirty="0"/>
              <a:t>	</a:t>
            </a:r>
          </a:p>
          <a:p>
            <a:pPr marL="0" indent="0">
              <a:buNone/>
            </a:pPr>
            <a:endParaRPr lang="en-US" sz="1200" baseline="0" dirty="0" smtClean="0"/>
          </a:p>
          <a:p>
            <a:pPr marL="0" indent="0">
              <a:buNone/>
            </a:pPr>
            <a:r>
              <a:rPr lang="en-US" sz="1200" baseline="0" dirty="0" smtClean="0"/>
              <a:t>Let’s review and verify our EDBC results in the next lesson.</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28</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8" name="Picture 7" descr="slide_build_icon.jpg"/>
          <p:cNvPicPr>
            <a:picLocks noChangeAspect="1"/>
          </p:cNvPicPr>
          <p:nvPr/>
        </p:nvPicPr>
        <p:blipFill>
          <a:blip r:embed="rId4"/>
          <a:stretch>
            <a:fillRect/>
          </a:stretch>
        </p:blipFill>
        <p:spPr>
          <a:xfrm>
            <a:off x="762000" y="5334000"/>
            <a:ext cx="341662" cy="346689"/>
          </a:xfrm>
          <a:prstGeom prst="rect">
            <a:avLst/>
          </a:prstGeom>
        </p:spPr>
      </p:pic>
      <p:pic>
        <p:nvPicPr>
          <p:cNvPr id="9" name="Picture 8" descr="explain_icon.jpg"/>
          <p:cNvPicPr>
            <a:picLocks noChangeAspect="1"/>
          </p:cNvPicPr>
          <p:nvPr/>
        </p:nvPicPr>
        <p:blipFill>
          <a:blip r:embed="rId3"/>
          <a:stretch>
            <a:fillRect/>
          </a:stretch>
        </p:blipFill>
        <p:spPr>
          <a:xfrm>
            <a:off x="762000" y="5895933"/>
            <a:ext cx="341662" cy="352467"/>
          </a:xfrm>
          <a:prstGeom prst="rect">
            <a:avLst/>
          </a:prstGeom>
        </p:spPr>
      </p:pic>
      <p:pic>
        <p:nvPicPr>
          <p:cNvPr id="10" name="Picture 9" descr="transition_build_icon.jpg"/>
          <p:cNvPicPr>
            <a:picLocks noChangeAspect="1"/>
          </p:cNvPicPr>
          <p:nvPr/>
        </p:nvPicPr>
        <p:blipFill>
          <a:blip r:embed="rId5"/>
          <a:stretch>
            <a:fillRect/>
          </a:stretch>
        </p:blipFill>
        <p:spPr>
          <a:xfrm>
            <a:off x="762000" y="7120911"/>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sz="1200" kern="1200" dirty="0" smtClean="0">
                <a:solidFill>
                  <a:schemeClr val="tx1"/>
                </a:solidFill>
                <a:effectLst/>
                <a:latin typeface="+mn-lt"/>
                <a:ea typeface="+mn-ea"/>
                <a:cs typeface="+mn-cs"/>
              </a:rPr>
              <a:t>PPS will use LTC Late</a:t>
            </a:r>
            <a:r>
              <a:rPr lang="en-US" sz="1200" kern="1200" baseline="0" dirty="0" smtClean="0">
                <a:solidFill>
                  <a:schemeClr val="tx1"/>
                </a:solidFill>
                <a:effectLst/>
                <a:latin typeface="+mn-lt"/>
                <a:ea typeface="+mn-ea"/>
                <a:cs typeface="+mn-cs"/>
              </a:rPr>
              <a:t> Change and Waiver on File for</a:t>
            </a:r>
            <a:r>
              <a:rPr lang="en-US" sz="1200" kern="1200" dirty="0" smtClean="0">
                <a:solidFill>
                  <a:schemeClr val="tx1"/>
                </a:solidFill>
                <a:effectLst/>
                <a:latin typeface="+mn-lt"/>
                <a:ea typeface="+mn-ea"/>
                <a:cs typeface="+mn-cs"/>
              </a:rPr>
              <a:t> timely notice exception.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Best Plan By-Pass </a:t>
            </a:r>
            <a:r>
              <a:rPr lang="en-US" sz="1200" kern="1200" dirty="0" smtClean="0">
                <a:solidFill>
                  <a:schemeClr val="tx1"/>
                </a:solidFill>
                <a:effectLst/>
                <a:latin typeface="+mn-lt"/>
                <a:ea typeface="+mn-ea"/>
                <a:cs typeface="+mn-cs"/>
              </a:rPr>
              <a:t>should only be used by KDHE Central Office.</a:t>
            </a:r>
          </a:p>
          <a:p>
            <a:r>
              <a:rPr lang="en-US" sz="1200" b="1" kern="1200" dirty="0" smtClean="0">
                <a:solidFill>
                  <a:schemeClr val="tx1"/>
                </a:solidFill>
                <a:effectLst/>
                <a:latin typeface="+mn-lt"/>
                <a:ea typeface="+mn-ea"/>
                <a:cs typeface="+mn-cs"/>
              </a:rPr>
              <a:t>LTC Late Change </a:t>
            </a:r>
            <a:r>
              <a:rPr lang="en-US" sz="1200" kern="1200" dirty="0" smtClean="0">
                <a:solidFill>
                  <a:schemeClr val="tx1"/>
                </a:solidFill>
                <a:effectLst/>
                <a:latin typeface="+mn-lt"/>
                <a:ea typeface="+mn-ea"/>
                <a:cs typeface="+mn-cs"/>
              </a:rPr>
              <a:t>is to be used when the user needs to re-run EDBC for a paid month where LTC either starts or stops.  PPS will also use this timely notice exception.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Example:</a:t>
            </a:r>
            <a:r>
              <a:rPr lang="en-US" sz="1200" kern="1200" baseline="0" dirty="0" smtClean="0">
                <a:solidFill>
                  <a:schemeClr val="tx1"/>
                </a:solidFill>
                <a:effectLst/>
                <a:latin typeface="+mn-lt"/>
                <a:ea typeface="+mn-ea"/>
                <a:cs typeface="+mn-cs"/>
              </a:rPr>
              <a:t>  Moving from Independent Living to Long Term Care living arrangement or back. </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Mass Change (Snap only)</a:t>
            </a:r>
          </a:p>
          <a:p>
            <a:r>
              <a:rPr lang="en-US" sz="1200" b="1" kern="1200" baseline="0" dirty="0" smtClean="0">
                <a:solidFill>
                  <a:schemeClr val="tx1"/>
                </a:solidFill>
                <a:effectLst/>
                <a:latin typeface="+mn-lt"/>
                <a:ea typeface="+mn-ea"/>
                <a:cs typeface="+mn-cs"/>
              </a:rPr>
              <a:t>Stop Aid Paid Pending </a:t>
            </a:r>
            <a:r>
              <a:rPr lang="en-US" sz="1200" b="0" kern="1200" baseline="0" dirty="0" smtClean="0">
                <a:solidFill>
                  <a:schemeClr val="tx1"/>
                </a:solidFill>
                <a:effectLst/>
                <a:latin typeface="+mn-lt"/>
                <a:ea typeface="+mn-ea"/>
                <a:cs typeface="+mn-cs"/>
              </a:rPr>
              <a:t>this is part of baseline value that is not being used for P2.6</a:t>
            </a:r>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Waiver on File: </a:t>
            </a:r>
            <a:r>
              <a:rPr lang="en-US" sz="1200" b="0" kern="1200" baseline="0" dirty="0" smtClean="0">
                <a:solidFill>
                  <a:schemeClr val="tx1"/>
                </a:solidFill>
                <a:effectLst/>
                <a:latin typeface="+mn-lt"/>
                <a:ea typeface="+mn-ea"/>
                <a:cs typeface="+mn-cs"/>
              </a:rPr>
              <a:t> will be used for PPS.</a:t>
            </a:r>
            <a:endParaRPr lang="en-US" sz="1200" b="1"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29</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8" name="Picture 7" descr="slide_build_icon.jpg"/>
          <p:cNvPicPr>
            <a:picLocks noChangeAspect="1"/>
          </p:cNvPicPr>
          <p:nvPr/>
        </p:nvPicPr>
        <p:blipFill>
          <a:blip r:embed="rId4"/>
          <a:stretch>
            <a:fillRect/>
          </a:stretch>
        </p:blipFill>
        <p:spPr>
          <a:xfrm>
            <a:off x="762000" y="5334000"/>
            <a:ext cx="341662" cy="346689"/>
          </a:xfrm>
          <a:prstGeom prst="rect">
            <a:avLst/>
          </a:prstGeom>
        </p:spPr>
      </p:pic>
      <p:pic>
        <p:nvPicPr>
          <p:cNvPr id="9" name="Picture 8" descr="explain_icon.jpg"/>
          <p:cNvPicPr>
            <a:picLocks noChangeAspect="1"/>
          </p:cNvPicPr>
          <p:nvPr/>
        </p:nvPicPr>
        <p:blipFill>
          <a:blip r:embed="rId3"/>
          <a:stretch>
            <a:fillRect/>
          </a:stretch>
        </p:blipFill>
        <p:spPr>
          <a:xfrm>
            <a:off x="762000" y="5895933"/>
            <a:ext cx="341662" cy="352467"/>
          </a:xfrm>
          <a:prstGeom prst="rect">
            <a:avLst/>
          </a:prstGeom>
        </p:spPr>
      </p:pic>
      <p:pic>
        <p:nvPicPr>
          <p:cNvPr id="10" name="Picture 9" descr="transition_build_icon.jpg"/>
          <p:cNvPicPr>
            <a:picLocks noChangeAspect="1"/>
          </p:cNvPicPr>
          <p:nvPr/>
        </p:nvPicPr>
        <p:blipFill>
          <a:blip r:embed="rId5"/>
          <a:stretch>
            <a:fillRect/>
          </a:stretch>
        </p:blipFill>
        <p:spPr>
          <a:xfrm>
            <a:off x="762000" y="7120911"/>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a:buFont typeface="Arial" pitchFamily="34" charset="0"/>
              <a:buNone/>
            </a:pPr>
            <a:r>
              <a:rPr lang="en-US" dirty="0" smtClean="0"/>
              <a:t>The course is broken down into seven (7) lessons.</a:t>
            </a:r>
          </a:p>
          <a:p>
            <a:pPr marL="0" indent="0">
              <a:buFont typeface="Arial" pitchFamily="34" charset="0"/>
              <a:buNone/>
            </a:pPr>
            <a:endParaRPr lang="en-US" dirty="0" smtClean="0"/>
          </a:p>
          <a:p>
            <a:r>
              <a:rPr lang="en-US" dirty="0" smtClean="0"/>
              <a:t>Let’s start by taking a closer look at the first lesson: What is EDBC</a:t>
            </a:r>
          </a:p>
          <a:p>
            <a:pPr lvl="0"/>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3</a:t>
            </a:fld>
            <a:endParaRPr lang="en-US" dirty="0"/>
          </a:p>
        </p:txBody>
      </p:sp>
      <p:pic>
        <p:nvPicPr>
          <p:cNvPr id="7" name="Picture 6"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03366" y="5267961"/>
            <a:ext cx="341662" cy="352467"/>
          </a:xfrm>
          <a:prstGeom prst="rect">
            <a:avLst/>
          </a:prstGeom>
        </p:spPr>
      </p:pic>
    </p:spTree>
    <p:extLst>
      <p:ext uri="{BB962C8B-B14F-4D97-AF65-F5344CB8AC3E}">
        <p14:creationId xmlns:p14="http://schemas.microsoft.com/office/powerpoint/2010/main" val="3195976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30</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71933"/>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62000" y="5825511"/>
            <a:ext cx="341662" cy="346689"/>
          </a:xfrm>
          <a:prstGeom prst="rect">
            <a:avLst/>
          </a:prstGeom>
        </p:spPr>
      </p:pic>
    </p:spTree>
    <p:extLst>
      <p:ext uri="{BB962C8B-B14F-4D97-AF65-F5344CB8AC3E}">
        <p14:creationId xmlns:p14="http://schemas.microsoft.com/office/powerpoint/2010/main" val="1689183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We’ve talked through what EDBC is</a:t>
            </a:r>
            <a:r>
              <a:rPr lang="en-US" baseline="0" dirty="0" smtClean="0"/>
              <a:t> and how data collection is used for rules when running EDBC. </a:t>
            </a:r>
            <a:endParaRPr lang="en-US" dirty="0"/>
          </a:p>
          <a:p>
            <a:endParaRPr lang="en-US" baseline="0" dirty="0" smtClean="0"/>
          </a:p>
          <a:p>
            <a:r>
              <a:rPr lang="en-US" baseline="0" dirty="0" smtClean="0"/>
              <a:t>Let’s take a moment and discuss how to review and verify EDBC results.</a:t>
            </a:r>
            <a:r>
              <a:rPr lang="en-US" dirty="0" smtClean="0"/>
              <a:t/>
            </a:r>
            <a:br>
              <a:rPr lang="en-US" dirty="0" smtClean="0"/>
            </a:br>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31</a:t>
            </a:fld>
            <a:endParaRPr lang="en-US" dirty="0"/>
          </a:p>
        </p:txBody>
      </p:sp>
      <p:pic>
        <p:nvPicPr>
          <p:cNvPr id="7" name="Picture 6" descr="explain_icon.jpg"/>
          <p:cNvPicPr>
            <a:picLocks noChangeAspect="1"/>
          </p:cNvPicPr>
          <p:nvPr/>
        </p:nvPicPr>
        <p:blipFill>
          <a:blip r:embed="rId3"/>
          <a:stretch>
            <a:fillRect/>
          </a:stretch>
        </p:blipFill>
        <p:spPr>
          <a:xfrm>
            <a:off x="748845" y="4371933"/>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48845" y="4953000"/>
            <a:ext cx="341662" cy="352467"/>
          </a:xfrm>
          <a:prstGeom prst="rect">
            <a:avLst/>
          </a:prstGeom>
        </p:spPr>
      </p:pic>
    </p:spTree>
    <p:extLst>
      <p:ext uri="{BB962C8B-B14F-4D97-AF65-F5344CB8AC3E}">
        <p14:creationId xmlns:p14="http://schemas.microsoft.com/office/powerpoint/2010/main" val="3195976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We </a:t>
            </a:r>
            <a:r>
              <a:rPr lang="en-US" dirty="0"/>
              <a:t>will review what each of these mean and the information provided within each section in more detail later in this lesson. </a:t>
            </a:r>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32</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71933"/>
            <a:ext cx="341662" cy="352467"/>
          </a:xfrm>
          <a:prstGeom prst="rect">
            <a:avLst/>
          </a:prstGeom>
        </p:spPr>
      </p:pic>
      <p:pic>
        <p:nvPicPr>
          <p:cNvPr id="9" name="Picture 8" descr="instructor_note_icon.jpg"/>
          <p:cNvPicPr>
            <a:picLocks noChangeAspect="1"/>
          </p:cNvPicPr>
          <p:nvPr/>
        </p:nvPicPr>
        <p:blipFill>
          <a:blip r:embed="rId4"/>
          <a:stretch>
            <a:fillRect/>
          </a:stretch>
        </p:blipFill>
        <p:spPr>
          <a:xfrm>
            <a:off x="762000" y="5181600"/>
            <a:ext cx="341662" cy="346689"/>
          </a:xfrm>
          <a:prstGeom prst="rect">
            <a:avLst/>
          </a:prstGeom>
        </p:spPr>
      </p:pic>
    </p:spTree>
    <p:extLst>
      <p:ext uri="{BB962C8B-B14F-4D97-AF65-F5344CB8AC3E}">
        <p14:creationId xmlns:p14="http://schemas.microsoft.com/office/powerpoint/2010/main" val="2159153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a:buNone/>
            </a:pPr>
            <a:r>
              <a:rPr lang="en-US" sz="1200" b="1" dirty="0" smtClean="0"/>
              <a:t>For</a:t>
            </a:r>
            <a:r>
              <a:rPr lang="en-US" sz="1200" b="1" baseline="0" dirty="0" smtClean="0"/>
              <a:t> EES DCF only.</a:t>
            </a:r>
          </a:p>
          <a:p>
            <a:pPr marL="0" indent="0">
              <a:buNone/>
            </a:pPr>
            <a:endParaRPr lang="en-US" sz="1200" b="1" dirty="0" smtClean="0"/>
          </a:p>
          <a:p>
            <a:pPr marL="0" indent="0">
              <a:buNone/>
            </a:pPr>
            <a:r>
              <a:rPr lang="en-US" sz="1200" b="1" dirty="0" smtClean="0"/>
              <a:t>PPS</a:t>
            </a:r>
            <a:r>
              <a:rPr lang="en-US" sz="1200" b="1" baseline="0" dirty="0" smtClean="0"/>
              <a:t> must hide this slide. </a:t>
            </a:r>
          </a:p>
          <a:p>
            <a:pPr marL="0" indent="0">
              <a:buNone/>
            </a:pPr>
            <a:endParaRPr lang="en-US" sz="1200" dirty="0" smtClean="0"/>
          </a:p>
          <a:p>
            <a:pPr marL="0" indent="0">
              <a:buNone/>
            </a:pPr>
            <a:r>
              <a:rPr lang="en-US" sz="1200" dirty="0" smtClean="0"/>
              <a:t>After running</a:t>
            </a:r>
            <a:r>
              <a:rPr lang="en-US" sz="1200" baseline="0" dirty="0" smtClean="0"/>
              <a:t> EDBC, click on the Medical hyperlink from the List page to get to the Medical EDBC Summary page. </a:t>
            </a:r>
          </a:p>
          <a:p>
            <a:pPr marL="0" indent="0">
              <a:buNone/>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b="1" dirty="0" smtClean="0"/>
              <a:t>Medicaid EDBC Summary page </a:t>
            </a:r>
            <a:r>
              <a:rPr lang="en-US" sz="1200" dirty="0" smtClean="0"/>
              <a:t>allows you to review the budget for the benefit month , the program status and the medical programs that were tested.   </a:t>
            </a:r>
          </a:p>
          <a:p>
            <a:pPr marL="0" indent="0">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Before we Accept the results or Cancel the results, we first need to review and verify our EDBC results.</a:t>
            </a:r>
          </a:p>
          <a:p>
            <a:pPr marL="0" indent="0">
              <a:buNone/>
            </a:pPr>
            <a:endParaRPr lang="en-US" sz="1200" dirty="0" smtClean="0"/>
          </a:p>
          <a:p>
            <a:pPr marL="0" indent="0">
              <a:buNone/>
            </a:pPr>
            <a:r>
              <a:rPr lang="en-US" sz="1200" dirty="0" smtClean="0"/>
              <a:t>After reviewing: </a:t>
            </a:r>
          </a:p>
          <a:p>
            <a:pPr marL="171450" indent="-171450">
              <a:buFont typeface="Arial" pitchFamily="34" charset="0"/>
              <a:buChar char="•"/>
            </a:pPr>
            <a:r>
              <a:rPr lang="en-US" sz="1200" dirty="0" smtClean="0"/>
              <a:t>If your</a:t>
            </a:r>
            <a:r>
              <a:rPr lang="en-US" sz="1200" baseline="0" dirty="0" smtClean="0"/>
              <a:t> results are correct on the </a:t>
            </a:r>
            <a:r>
              <a:rPr lang="en-US" sz="1200" dirty="0" smtClean="0"/>
              <a:t>EDBC Summary: Click </a:t>
            </a:r>
            <a:r>
              <a:rPr lang="en-US" sz="1200" b="1" dirty="0" smtClean="0"/>
              <a:t>Accept </a:t>
            </a:r>
            <a:endParaRPr lang="en-US" sz="1200" dirty="0" smtClean="0"/>
          </a:p>
          <a:p>
            <a:pPr marL="171450" indent="-171450">
              <a:buFont typeface="Arial" pitchFamily="34" charset="0"/>
              <a:buChar char="•"/>
            </a:pPr>
            <a:r>
              <a:rPr lang="en-US" sz="1200" dirty="0" smtClean="0"/>
              <a:t>If your results</a:t>
            </a:r>
            <a:r>
              <a:rPr lang="en-US" sz="1200" baseline="0" dirty="0" smtClean="0"/>
              <a:t> are not correct on the </a:t>
            </a:r>
            <a:r>
              <a:rPr lang="en-US" sz="1200" dirty="0" smtClean="0"/>
              <a:t>EDBC Summary: Click </a:t>
            </a:r>
            <a:r>
              <a:rPr lang="en-US" sz="1200" b="1" dirty="0" smtClean="0"/>
              <a:t>Cancel </a:t>
            </a:r>
          </a:p>
          <a:p>
            <a:pPr marL="0" indent="0">
              <a:buFont typeface="Arial" pitchFamily="34" charset="0"/>
              <a:buNone/>
            </a:pPr>
            <a:endParaRPr lang="en-US" sz="1200" b="1" dirty="0" smtClean="0"/>
          </a:p>
          <a:p>
            <a:pPr marL="0" indent="0">
              <a:buFont typeface="Arial" pitchFamily="34" charset="0"/>
              <a:buNone/>
            </a:pPr>
            <a:endParaRPr lang="en-US" sz="1200" b="1" dirty="0" smtClean="0"/>
          </a:p>
          <a:p>
            <a:pPr marL="0" indent="0">
              <a:buFont typeface="Arial" pitchFamily="34" charset="0"/>
              <a:buNone/>
            </a:pPr>
            <a:r>
              <a:rPr lang="en-US" sz="1200" dirty="0" smtClean="0"/>
              <a:t>Let’s look at th</a:t>
            </a:r>
            <a:r>
              <a:rPr lang="en-US" dirty="0" smtClean="0"/>
              <a:t>e top portion of the Medical EDBC Summary before the Program Configuration and Medical Summary sections. </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33</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71933"/>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62000" y="5825511"/>
            <a:ext cx="341662" cy="346689"/>
          </a:xfrm>
          <a:prstGeom prst="rect">
            <a:avLst/>
          </a:prstGeom>
        </p:spPr>
      </p:pic>
    </p:spTree>
    <p:extLst>
      <p:ext uri="{BB962C8B-B14F-4D97-AF65-F5344CB8AC3E}">
        <p14:creationId xmlns:p14="http://schemas.microsoft.com/office/powerpoint/2010/main" val="1689183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a:buNone/>
            </a:pPr>
            <a:r>
              <a:rPr lang="en-US" sz="1200" b="1" dirty="0" smtClean="0"/>
              <a:t>For PPS Only</a:t>
            </a:r>
            <a:r>
              <a:rPr lang="en-US" sz="1200" b="1" baseline="0" dirty="0" smtClean="0"/>
              <a:t> slide</a:t>
            </a:r>
            <a:endParaRPr lang="en-US" sz="1200" b="1" dirty="0" smtClean="0"/>
          </a:p>
          <a:p>
            <a:pPr marL="0" indent="0">
              <a:buNone/>
            </a:pPr>
            <a:endParaRPr lang="en-US" sz="1200" dirty="0" smtClean="0"/>
          </a:p>
          <a:p>
            <a:pPr marL="0" indent="0">
              <a:buNone/>
            </a:pPr>
            <a:r>
              <a:rPr lang="en-US" sz="1200" dirty="0" smtClean="0"/>
              <a:t>After running</a:t>
            </a:r>
            <a:r>
              <a:rPr lang="en-US" sz="1200" baseline="0" dirty="0" smtClean="0"/>
              <a:t> EDBC, click on the Medical hyperlink from the List page to get to the Medical EDBC Summary page. </a:t>
            </a:r>
          </a:p>
          <a:p>
            <a:pPr marL="0" indent="0">
              <a:buNone/>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b="1" dirty="0" smtClean="0"/>
              <a:t>Medicaid EDBC Summary page </a:t>
            </a:r>
            <a:r>
              <a:rPr lang="en-US" sz="1200" dirty="0" smtClean="0"/>
              <a:t>allows you to review the budget for the benefit month , the program status and the medical programs that were tested.   </a:t>
            </a:r>
          </a:p>
          <a:p>
            <a:pPr marL="0" indent="0">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Before we Accept the results or Cancel the results, we first need to review and verify our EDBC results.</a:t>
            </a:r>
          </a:p>
          <a:p>
            <a:pPr marL="0" indent="0">
              <a:buNone/>
            </a:pPr>
            <a:endParaRPr lang="en-US" sz="1200" dirty="0" smtClean="0"/>
          </a:p>
          <a:p>
            <a:pPr marL="0" indent="0">
              <a:buNone/>
            </a:pPr>
            <a:r>
              <a:rPr lang="en-US" sz="1200" dirty="0" smtClean="0"/>
              <a:t>After reviewing: </a:t>
            </a:r>
          </a:p>
          <a:p>
            <a:pPr marL="171450" indent="-171450">
              <a:buFont typeface="Arial" pitchFamily="34" charset="0"/>
              <a:buChar char="•"/>
            </a:pPr>
            <a:r>
              <a:rPr lang="en-US" sz="1200" dirty="0" smtClean="0"/>
              <a:t>If your</a:t>
            </a:r>
            <a:r>
              <a:rPr lang="en-US" sz="1200" baseline="0" dirty="0" smtClean="0"/>
              <a:t> results are correct on the </a:t>
            </a:r>
            <a:r>
              <a:rPr lang="en-US" sz="1200" dirty="0" smtClean="0"/>
              <a:t>EDBC Summary: Click </a:t>
            </a:r>
            <a:r>
              <a:rPr lang="en-US" sz="1200" b="1" dirty="0" smtClean="0"/>
              <a:t>Accept </a:t>
            </a:r>
            <a:endParaRPr lang="en-US" sz="1200" dirty="0" smtClean="0"/>
          </a:p>
          <a:p>
            <a:pPr marL="171450" indent="-171450">
              <a:buFont typeface="Arial" pitchFamily="34" charset="0"/>
              <a:buChar char="•"/>
            </a:pPr>
            <a:r>
              <a:rPr lang="en-US" sz="1200" dirty="0" smtClean="0"/>
              <a:t>If your results</a:t>
            </a:r>
            <a:r>
              <a:rPr lang="en-US" sz="1200" baseline="0" dirty="0" smtClean="0"/>
              <a:t> are not correct on the </a:t>
            </a:r>
            <a:r>
              <a:rPr lang="en-US" sz="1200" dirty="0" smtClean="0"/>
              <a:t>EDBC Summary: Click </a:t>
            </a:r>
            <a:r>
              <a:rPr lang="en-US" sz="1200" b="1" dirty="0" smtClean="0"/>
              <a:t>Cancel </a:t>
            </a:r>
          </a:p>
          <a:p>
            <a:pPr marL="0" indent="0">
              <a:buFont typeface="Arial" pitchFamily="34" charset="0"/>
              <a:buNone/>
            </a:pPr>
            <a:endParaRPr lang="en-US" sz="1200" b="1" dirty="0" smtClean="0"/>
          </a:p>
          <a:p>
            <a:pPr marL="0" indent="0">
              <a:buFont typeface="Arial" pitchFamily="34" charset="0"/>
              <a:buNone/>
            </a:pPr>
            <a:endParaRPr lang="en-US" sz="1200" b="1" dirty="0" smtClean="0"/>
          </a:p>
          <a:p>
            <a:pPr marL="0" indent="0">
              <a:buFont typeface="Arial" pitchFamily="34" charset="0"/>
              <a:buNone/>
            </a:pPr>
            <a:r>
              <a:rPr lang="en-US" sz="1200" dirty="0" smtClean="0"/>
              <a:t>Let’s look at th</a:t>
            </a:r>
            <a:r>
              <a:rPr lang="en-US" dirty="0" smtClean="0"/>
              <a:t>e top portion of the Medical EDBC Summary before the Program Configuration and Medical Summary sections. </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34</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71933"/>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62000" y="5825511"/>
            <a:ext cx="341662" cy="346689"/>
          </a:xfrm>
          <a:prstGeom prst="rect">
            <a:avLst/>
          </a:prstGeom>
        </p:spPr>
      </p:pic>
    </p:spTree>
    <p:extLst>
      <p:ext uri="{BB962C8B-B14F-4D97-AF65-F5344CB8AC3E}">
        <p14:creationId xmlns:p14="http://schemas.microsoft.com/office/powerpoint/2010/main" val="1689183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a:buNone/>
            </a:pPr>
            <a:r>
              <a:rPr lang="en-US" sz="1200" b="1" dirty="0" smtClean="0"/>
              <a:t>For: CH</a:t>
            </a:r>
          </a:p>
          <a:p>
            <a:pPr marL="0" indent="0">
              <a:buNone/>
            </a:pPr>
            <a:r>
              <a:rPr lang="en-US" sz="1200" dirty="0" smtClean="0"/>
              <a:t>After running</a:t>
            </a:r>
            <a:r>
              <a:rPr lang="en-US" sz="1200" baseline="0" dirty="0" smtClean="0"/>
              <a:t> EDBC, the Medical EDBC Summary page appears.</a:t>
            </a:r>
          </a:p>
          <a:p>
            <a:pPr marL="0" indent="0">
              <a:buNone/>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b="1" dirty="0" smtClean="0"/>
              <a:t>Medicaid EDBC Summary page </a:t>
            </a:r>
            <a:r>
              <a:rPr lang="en-US" sz="1200" dirty="0" smtClean="0"/>
              <a:t>allows you to review the budget for the benefit month , the program status and the medical programs that were tested.   </a:t>
            </a:r>
          </a:p>
          <a:p>
            <a:pPr marL="0" indent="0">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Before we Accept the results or Cancel the results, we first need to review and verify our EDBC results.</a:t>
            </a:r>
          </a:p>
          <a:p>
            <a:pPr marL="0" indent="0">
              <a:buNone/>
            </a:pPr>
            <a:endParaRPr lang="en-US" sz="1200" dirty="0" smtClean="0"/>
          </a:p>
          <a:p>
            <a:pPr marL="0" indent="0">
              <a:buNone/>
            </a:pPr>
            <a:r>
              <a:rPr lang="en-US" sz="1200" dirty="0" smtClean="0"/>
              <a:t>After reviewing: </a:t>
            </a:r>
          </a:p>
          <a:p>
            <a:pPr marL="171450" indent="-171450">
              <a:buFont typeface="Arial" pitchFamily="34" charset="0"/>
              <a:buChar char="•"/>
            </a:pPr>
            <a:r>
              <a:rPr lang="en-US" sz="1200" dirty="0" smtClean="0"/>
              <a:t>If you </a:t>
            </a:r>
            <a:r>
              <a:rPr lang="en-US" sz="1200" b="1" dirty="0" smtClean="0"/>
              <a:t>are </a:t>
            </a:r>
            <a:r>
              <a:rPr lang="en-US" sz="1200" dirty="0" smtClean="0"/>
              <a:t>satisfied with EDBC Summary: Click </a:t>
            </a:r>
            <a:r>
              <a:rPr lang="en-US" sz="1200" b="1" dirty="0" smtClean="0"/>
              <a:t>Accept </a:t>
            </a:r>
            <a:endParaRPr lang="en-US" sz="1200" dirty="0" smtClean="0"/>
          </a:p>
          <a:p>
            <a:pPr marL="171450" indent="-171450">
              <a:buFont typeface="Arial" pitchFamily="34" charset="0"/>
              <a:buChar char="•"/>
            </a:pPr>
            <a:r>
              <a:rPr lang="en-US" sz="1200" dirty="0" smtClean="0"/>
              <a:t>If you are </a:t>
            </a:r>
            <a:r>
              <a:rPr lang="en-US" sz="1200" b="1" dirty="0" smtClean="0"/>
              <a:t>not </a:t>
            </a:r>
            <a:r>
              <a:rPr lang="en-US" sz="1200" dirty="0" smtClean="0"/>
              <a:t>satisfied with EDBC Summary: Click </a:t>
            </a:r>
            <a:r>
              <a:rPr lang="en-US" sz="1200" b="1" dirty="0" smtClean="0"/>
              <a:t>Cancel </a:t>
            </a:r>
          </a:p>
          <a:p>
            <a:pPr marL="0" indent="0">
              <a:buFont typeface="Arial" pitchFamily="34" charset="0"/>
              <a:buNone/>
            </a:pPr>
            <a:endParaRPr lang="en-US" sz="1200" b="1" dirty="0" smtClean="0"/>
          </a:p>
          <a:p>
            <a:pPr marL="0" indent="0">
              <a:buFont typeface="Arial" pitchFamily="34" charset="0"/>
              <a:buNone/>
            </a:pPr>
            <a:endParaRPr lang="en-US" sz="1200" b="1" dirty="0" smtClean="0"/>
          </a:p>
          <a:p>
            <a:pPr marL="0" indent="0">
              <a:buFont typeface="Arial" pitchFamily="34" charset="0"/>
              <a:buNone/>
            </a:pPr>
            <a:r>
              <a:rPr lang="en-US" sz="1200" dirty="0" smtClean="0"/>
              <a:t>Let’s look at th</a:t>
            </a:r>
            <a:r>
              <a:rPr lang="en-US" dirty="0" smtClean="0"/>
              <a:t>e top portion of the Medical EDBC Summary before the Program Configuration and Medical Summary sections. </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35</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71933"/>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62000" y="5825511"/>
            <a:ext cx="341662" cy="346689"/>
          </a:xfrm>
          <a:prstGeom prst="rect">
            <a:avLst/>
          </a:prstGeom>
        </p:spPr>
      </p:pic>
    </p:spTree>
    <p:extLst>
      <p:ext uri="{BB962C8B-B14F-4D97-AF65-F5344CB8AC3E}">
        <p14:creationId xmlns:p14="http://schemas.microsoft.com/office/powerpoint/2010/main" val="1689183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defTabSz="931774">
              <a:defRPr/>
            </a:pPr>
            <a:r>
              <a:rPr lang="en-US" dirty="0" smtClean="0"/>
              <a:t>In our scenario, we have run EDBC for the consumer for the first time (initial application). The Run Status is Not Accepted.  Accepted By shows the worker’s name</a:t>
            </a:r>
            <a:r>
              <a:rPr lang="en-US" baseline="0" dirty="0" smtClean="0"/>
              <a:t> who took the action.</a:t>
            </a:r>
            <a:r>
              <a:rPr lang="en-US" dirty="0" smtClean="0"/>
              <a:t> </a:t>
            </a:r>
          </a:p>
          <a:p>
            <a:pPr defTabSz="931774">
              <a:defRPr/>
            </a:pPr>
            <a:endParaRPr lang="en-US" dirty="0" smtClean="0"/>
          </a:p>
          <a:p>
            <a:pPr defTabSz="931774">
              <a:defRPr/>
            </a:pPr>
            <a:r>
              <a:rPr lang="en-US" dirty="0" smtClean="0"/>
              <a:t>You can view The Worker Detail page by clicking the Accepted by hyperlink. (if you need information for the worker who ran and accepted this EDBC) </a:t>
            </a:r>
          </a:p>
          <a:p>
            <a:endParaRPr lang="en-US" dirty="0" smtClean="0"/>
          </a:p>
          <a:p>
            <a:r>
              <a:rPr lang="en-US" dirty="0" smtClean="0"/>
              <a:t>Remember:</a:t>
            </a:r>
            <a:r>
              <a:rPr lang="en-US" baseline="0" dirty="0" smtClean="0"/>
              <a:t>  </a:t>
            </a:r>
            <a:endParaRPr lang="en-US" dirty="0" smtClean="0"/>
          </a:p>
          <a:p>
            <a:r>
              <a:rPr lang="en-US" baseline="0" dirty="0" smtClean="0"/>
              <a:t>The “Read Only” type means that EDBC was previously ran and accepted.</a:t>
            </a:r>
          </a:p>
          <a:p>
            <a:r>
              <a:rPr lang="en-US" baseline="0" dirty="0" smtClean="0"/>
              <a:t>The “Regular” type means that the user is running the rules for the first time.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36</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48845" y="4371933"/>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62000" y="5673111"/>
            <a:ext cx="341662" cy="346689"/>
          </a:xfrm>
          <a:prstGeom prst="rect">
            <a:avLst/>
          </a:prstGeom>
        </p:spPr>
      </p:pic>
      <p:pic>
        <p:nvPicPr>
          <p:cNvPr id="9" name="Picture 8" descr="slide_build_icon.jpg"/>
          <p:cNvPicPr>
            <a:picLocks noChangeAspect="1"/>
          </p:cNvPicPr>
          <p:nvPr/>
        </p:nvPicPr>
        <p:blipFill>
          <a:blip r:embed="rId5"/>
          <a:stretch>
            <a:fillRect/>
          </a:stretch>
        </p:blipFill>
        <p:spPr>
          <a:xfrm>
            <a:off x="762000" y="5196861"/>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aseline="0" dirty="0" smtClean="0"/>
              <a:t>These are the sections of the EDBC Summary that require review after ensuring you’ve run the correct benefit month.</a:t>
            </a:r>
          </a:p>
          <a:p>
            <a:endParaRPr lang="en-US" baseline="0" dirty="0" smtClean="0"/>
          </a:p>
          <a:p>
            <a:endParaRPr lang="en-US" baseline="0" dirty="0" smtClean="0"/>
          </a:p>
          <a:p>
            <a:r>
              <a:rPr lang="en-US" baseline="0" dirty="0" smtClean="0"/>
              <a:t>Transition: Let’s take a look at the Program Configuration section.</a:t>
            </a:r>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37</a:t>
            </a:fld>
            <a:endParaRPr lang="en-US" dirty="0"/>
          </a:p>
        </p:txBody>
      </p:sp>
      <p:pic>
        <p:nvPicPr>
          <p:cNvPr id="7" name="Picture 6" descr="explain_icon.jpg"/>
          <p:cNvPicPr>
            <a:picLocks noChangeAspect="1"/>
          </p:cNvPicPr>
          <p:nvPr/>
        </p:nvPicPr>
        <p:blipFill>
          <a:blip r:embed="rId3"/>
          <a:stretch>
            <a:fillRect/>
          </a:stretch>
        </p:blipFill>
        <p:spPr>
          <a:xfrm>
            <a:off x="762000" y="4390770"/>
            <a:ext cx="341662" cy="346689"/>
          </a:xfrm>
          <a:prstGeom prst="rect">
            <a:avLst/>
          </a:prstGeom>
        </p:spPr>
      </p:pic>
      <p:pic>
        <p:nvPicPr>
          <p:cNvPr id="8" name="Picture 7" descr="transition_build_icon.jpg"/>
          <p:cNvPicPr>
            <a:picLocks noChangeAspect="1"/>
          </p:cNvPicPr>
          <p:nvPr/>
        </p:nvPicPr>
        <p:blipFill>
          <a:blip r:embed="rId4"/>
          <a:stretch>
            <a:fillRect/>
          </a:stretch>
        </p:blipFill>
        <p:spPr>
          <a:xfrm>
            <a:off x="762000" y="4953000"/>
            <a:ext cx="341662" cy="346689"/>
          </a:xfrm>
          <a:prstGeom prst="rect">
            <a:avLst/>
          </a:prstGeom>
        </p:spPr>
      </p:pic>
    </p:spTree>
    <p:extLst>
      <p:ext uri="{BB962C8B-B14F-4D97-AF65-F5344CB8AC3E}">
        <p14:creationId xmlns:p14="http://schemas.microsoft.com/office/powerpoint/2010/main" val="3108851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This slide contains</a:t>
            </a:r>
            <a:r>
              <a:rPr lang="en-US" baseline="0" dirty="0" smtClean="0"/>
              <a:t> builds:</a:t>
            </a:r>
          </a:p>
          <a:p>
            <a:r>
              <a:rPr lang="en-US" baseline="0" dirty="0" smtClean="0"/>
              <a:t>	Click 1 reveals an eligible program</a:t>
            </a:r>
          </a:p>
          <a:p>
            <a:r>
              <a:rPr lang="en-US" baseline="0" dirty="0" smtClean="0"/>
              <a:t>	Click 2 reveals a denied program </a:t>
            </a:r>
          </a:p>
          <a:p>
            <a:endParaRPr lang="en-US" dirty="0" smtClean="0"/>
          </a:p>
          <a:p>
            <a:endParaRPr lang="en-US" dirty="0" smtClean="0"/>
          </a:p>
          <a:p>
            <a:r>
              <a:rPr lang="en-US" dirty="0" smtClean="0"/>
              <a:t>The</a:t>
            </a:r>
            <a:r>
              <a:rPr lang="en-US" baseline="0" dirty="0" smtClean="0"/>
              <a:t> Program Configuration may appear either way on the Medicaid EDBC Summary page.  Let’s go into further detail regarding this section.</a:t>
            </a:r>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38</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slide_build_icon.jpg"/>
          <p:cNvPicPr>
            <a:picLocks noChangeAspect="1"/>
          </p:cNvPicPr>
          <p:nvPr/>
        </p:nvPicPr>
        <p:blipFill>
          <a:blip r:embed="rId3"/>
          <a:stretch>
            <a:fillRect/>
          </a:stretch>
        </p:blipFill>
        <p:spPr>
          <a:xfrm>
            <a:off x="762000" y="4987311"/>
            <a:ext cx="341662" cy="346689"/>
          </a:xfrm>
          <a:prstGeom prst="rect">
            <a:avLst/>
          </a:prstGeom>
        </p:spPr>
      </p:pic>
      <p:pic>
        <p:nvPicPr>
          <p:cNvPr id="8" name="Picture 7" descr="explain_icon.jpg"/>
          <p:cNvPicPr>
            <a:picLocks noChangeAspect="1"/>
          </p:cNvPicPr>
          <p:nvPr/>
        </p:nvPicPr>
        <p:blipFill>
          <a:blip r:embed="rId4"/>
          <a:stretch>
            <a:fillRect/>
          </a:stretch>
        </p:blipFill>
        <p:spPr>
          <a:xfrm>
            <a:off x="762000" y="4390770"/>
            <a:ext cx="341662" cy="346689"/>
          </a:xfrm>
          <a:prstGeom prst="rect">
            <a:avLst/>
          </a:prstGeom>
        </p:spPr>
      </p:pic>
      <p:pic>
        <p:nvPicPr>
          <p:cNvPr id="9" name="Picture 8" descr="transition_build_icon.jpg"/>
          <p:cNvPicPr>
            <a:picLocks noChangeAspect="1"/>
          </p:cNvPicPr>
          <p:nvPr/>
        </p:nvPicPr>
        <p:blipFill>
          <a:blip r:embed="rId5"/>
          <a:stretch>
            <a:fillRect/>
          </a:stretch>
        </p:blipFill>
        <p:spPr>
          <a:xfrm>
            <a:off x="762000" y="5673111"/>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aseline="0" dirty="0" smtClean="0"/>
              <a:t>Remember:</a:t>
            </a:r>
          </a:p>
          <a:p>
            <a:r>
              <a:rPr lang="en-US" baseline="0" dirty="0" smtClean="0"/>
              <a:t>Online EDBC Rules indicates that Rules in the background determined the results.</a:t>
            </a:r>
          </a:p>
          <a:p>
            <a:r>
              <a:rPr lang="en-US" baseline="0" dirty="0" smtClean="0"/>
              <a:t>Manual indicates that the determination was determined off the system and the outcome is recorded in the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Batch EDBC</a:t>
            </a:r>
            <a:r>
              <a:rPr lang="en-US" sz="1200" kern="1200" baseline="0" dirty="0" smtClean="0">
                <a:solidFill>
                  <a:schemeClr val="tx1"/>
                </a:solidFill>
                <a:effectLst/>
                <a:latin typeface="+mn-lt"/>
                <a:ea typeface="+mn-ea"/>
                <a:cs typeface="+mn-cs"/>
              </a:rPr>
              <a:t> Rules </a:t>
            </a:r>
            <a:r>
              <a:rPr lang="en-US" sz="1200" kern="1200" dirty="0" smtClean="0">
                <a:solidFill>
                  <a:schemeClr val="tx1"/>
                </a:solidFill>
                <a:effectLst/>
                <a:latin typeface="+mn-lt"/>
                <a:ea typeface="+mn-ea"/>
                <a:cs typeface="+mn-cs"/>
              </a:rPr>
              <a:t>is the process of running the Eligibility Determination/Benefit Calculation (EDBC) component of the system at night. This is done for changes that affect many cases at once as well as for individual case changes (e.g., age changes).  It is set to run on a designated</a:t>
            </a:r>
            <a:r>
              <a:rPr lang="en-US" sz="1200" kern="1200" baseline="0" dirty="0" smtClean="0">
                <a:solidFill>
                  <a:schemeClr val="tx1"/>
                </a:solidFill>
                <a:effectLst/>
                <a:latin typeface="+mn-lt"/>
                <a:ea typeface="+mn-ea"/>
                <a:cs typeface="+mn-cs"/>
              </a:rPr>
              <a:t> schedule. </a:t>
            </a:r>
            <a:endParaRPr lang="en-US" sz="1200" kern="1200" dirty="0" smtClean="0">
              <a:solidFill>
                <a:schemeClr val="tx1"/>
              </a:solidFill>
              <a:effectLst/>
              <a:latin typeface="+mn-lt"/>
              <a:ea typeface="+mn-ea"/>
              <a:cs typeface="+mn-cs"/>
            </a:endParaRPr>
          </a:p>
          <a:p>
            <a:pPr defTabSz="931774">
              <a:defRPr/>
            </a:pP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39</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8" name="Picture 7" descr="explain_icon.jpg"/>
          <p:cNvPicPr>
            <a:picLocks noChangeAspect="1"/>
          </p:cNvPicPr>
          <p:nvPr/>
        </p:nvPicPr>
        <p:blipFill>
          <a:blip r:embed="rId3"/>
          <a:stretch>
            <a:fillRect/>
          </a:stretch>
        </p:blipFill>
        <p:spPr>
          <a:xfrm>
            <a:off x="762000" y="4390770"/>
            <a:ext cx="341662" cy="346689"/>
          </a:xfrm>
          <a:prstGeom prst="rect">
            <a:avLst/>
          </a:prstGeom>
        </p:spPr>
      </p:pic>
      <p:pic>
        <p:nvPicPr>
          <p:cNvPr id="9" name="Picture 8" descr="transition_build_icon.jpg"/>
          <p:cNvPicPr>
            <a:picLocks noChangeAspect="1"/>
          </p:cNvPicPr>
          <p:nvPr/>
        </p:nvPicPr>
        <p:blipFill>
          <a:blip r:embed="rId4"/>
          <a:stretch>
            <a:fillRect/>
          </a:stretch>
        </p:blipFill>
        <p:spPr>
          <a:xfrm>
            <a:off x="762000" y="5673111"/>
            <a:ext cx="341662" cy="346689"/>
          </a:xfrm>
          <a:prstGeom prst="rect">
            <a:avLst/>
          </a:prstGeom>
        </p:spPr>
      </p:pic>
      <p:pic>
        <p:nvPicPr>
          <p:cNvPr id="10" name="Picture 9" descr="instructor_note_icon.jpg"/>
          <p:cNvPicPr>
            <a:picLocks noChangeAspect="1"/>
          </p:cNvPicPr>
          <p:nvPr/>
        </p:nvPicPr>
        <p:blipFill>
          <a:blip r:embed="rId5"/>
          <a:stretch>
            <a:fillRect/>
          </a:stretch>
        </p:blipFill>
        <p:spPr>
          <a:xfrm>
            <a:off x="762000" y="5292111"/>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063067" cy="4183380"/>
          </a:xfrm>
        </p:spPr>
        <p:txBody>
          <a:bodyPr/>
          <a:lstStyle/>
          <a:p>
            <a:r>
              <a:rPr lang="en-US" sz="1100" dirty="0" smtClean="0">
                <a:latin typeface="Arial" pitchFamily="34" charset="0"/>
                <a:cs typeface="Arial" pitchFamily="34" charset="0"/>
              </a:rPr>
              <a:t>Once </a:t>
            </a:r>
            <a:r>
              <a:rPr lang="en-US" sz="1100" dirty="0">
                <a:latin typeface="Arial" pitchFamily="34" charset="0"/>
                <a:cs typeface="Arial" pitchFamily="34" charset="0"/>
              </a:rPr>
              <a:t>data collection information is entered, you can run EDBC to execute the system’s programmed rules to determine eligibility and budget. EDBC is everything that happens in the background (rules engine) after you hit the Run EDBC button.  </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11" name="Picture 10"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12" name="Picture 11" descr="transition_build_icon.jpg"/>
          <p:cNvPicPr>
            <a:picLocks noChangeAspect="1"/>
          </p:cNvPicPr>
          <p:nvPr/>
        </p:nvPicPr>
        <p:blipFill>
          <a:blip r:embed="rId4"/>
          <a:stretch>
            <a:fillRect/>
          </a:stretch>
        </p:blipFill>
        <p:spPr>
          <a:xfrm>
            <a:off x="707572" y="7239000"/>
            <a:ext cx="341662" cy="352467"/>
          </a:xfrm>
          <a:prstGeom prst="rect">
            <a:avLst/>
          </a:prstGeom>
        </p:spPr>
      </p:pic>
      <p:pic>
        <p:nvPicPr>
          <p:cNvPr id="9" name="Picture 8" descr="explain_icon.jpg"/>
          <p:cNvPicPr>
            <a:picLocks noChangeAspect="1"/>
          </p:cNvPicPr>
          <p:nvPr/>
        </p:nvPicPr>
        <p:blipFill>
          <a:blip r:embed="rId3"/>
          <a:stretch>
            <a:fillRect/>
          </a:stretch>
        </p:blipFill>
        <p:spPr>
          <a:xfrm>
            <a:off x="762000" y="6200733"/>
            <a:ext cx="341662" cy="352467"/>
          </a:xfrm>
          <a:prstGeom prst="rect">
            <a:avLst/>
          </a:prstGeom>
        </p:spPr>
      </p:pic>
    </p:spTree>
    <p:extLst>
      <p:ext uri="{BB962C8B-B14F-4D97-AF65-F5344CB8AC3E}">
        <p14:creationId xmlns:p14="http://schemas.microsoft.com/office/powerpoint/2010/main" val="2671378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defTabSz="931774">
              <a:buFont typeface="Arial" pitchFamily="34" charset="0"/>
              <a:buNone/>
              <a:defRPr/>
            </a:pPr>
            <a:r>
              <a:rPr lang="en-US" b="0" dirty="0" smtClean="0"/>
              <a:t>Active</a:t>
            </a:r>
            <a:r>
              <a:rPr lang="en-US" b="0" baseline="0" dirty="0" smtClean="0"/>
              <a:t> – for at least one eligible program person</a:t>
            </a:r>
          </a:p>
          <a:p>
            <a:pPr marL="0" indent="0" defTabSz="931774">
              <a:buFont typeface="Arial" pitchFamily="34" charset="0"/>
              <a:buNone/>
              <a:defRPr/>
            </a:pPr>
            <a:r>
              <a:rPr lang="en-US" b="0" baseline="0" dirty="0" smtClean="0"/>
              <a:t>Denied – at initial application and all program persons are deemed ineligible</a:t>
            </a:r>
          </a:p>
          <a:p>
            <a:pPr marL="0" indent="0" defTabSz="931774">
              <a:buFont typeface="Arial" pitchFamily="34" charset="0"/>
              <a:buNone/>
              <a:defRPr/>
            </a:pPr>
            <a:r>
              <a:rPr lang="en-US" b="0" dirty="0" smtClean="0"/>
              <a:t>Discontinued</a:t>
            </a:r>
            <a:r>
              <a:rPr lang="en-US" b="0" baseline="0" dirty="0" smtClean="0"/>
              <a:t> – after program is ‘Active’ and EDBC is recalculated determining all program persons no longer eligible due to changes in the case</a:t>
            </a:r>
            <a:endParaRPr lang="en-US" b="0" dirty="0" smtClean="0"/>
          </a:p>
          <a:p>
            <a:pPr defTabSz="931774">
              <a:defRPr/>
            </a:pPr>
            <a:endParaRPr lang="en-US" b="1" dirty="0" smtClean="0"/>
          </a:p>
          <a:p>
            <a:pPr defTabSz="931774">
              <a:defRPr/>
            </a:pPr>
            <a:r>
              <a:rPr lang="en-US" b="0" dirty="0" smtClean="0"/>
              <a:t>When the</a:t>
            </a:r>
            <a:r>
              <a:rPr lang="en-US" b="0" baseline="0" dirty="0" smtClean="0"/>
              <a:t> program status is </a:t>
            </a:r>
            <a:r>
              <a:rPr lang="en-US" b="1" baseline="0" dirty="0" smtClean="0"/>
              <a:t>Active</a:t>
            </a:r>
            <a:r>
              <a:rPr lang="en-US" b="0" baseline="0" dirty="0" smtClean="0"/>
              <a:t> a list of Program Persons will display with their </a:t>
            </a:r>
            <a:r>
              <a:rPr lang="en-US" b="0" dirty="0" smtClean="0"/>
              <a:t>Date</a:t>
            </a:r>
            <a:r>
              <a:rPr lang="en-US" b="0" baseline="0" dirty="0" smtClean="0"/>
              <a:t> of Birth, Role, Role Reason, Status and Status Reason.</a:t>
            </a:r>
            <a:endParaRPr lang="en-US" b="0" dirty="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medical, there are two roles:</a:t>
            </a:r>
            <a:r>
              <a:rPr lang="en-US" baseline="0" dirty="0" smtClean="0"/>
              <a:t>  </a:t>
            </a:r>
            <a:r>
              <a:rPr lang="en-US" dirty="0" smtClean="0"/>
              <a:t>MEM for Member and FRI for Financially Responsible Individual.   A Member will have no Role Reason.  An FRI will have a role reason such as ‘Parent’, ‘Spouse’, etc.  Each individual’s role determines how this person’s income, resources, expenses, and any miscellaneous income/expenses were used in EDBC. 	</a:t>
            </a:r>
          </a:p>
          <a:p>
            <a:pPr defTabSz="931774">
              <a:defRPr/>
            </a:pPr>
            <a:endParaRPr lang="en-US" dirty="0" smtClean="0"/>
          </a:p>
          <a:p>
            <a:pPr defTabSz="931774">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40</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62000" y="4390770"/>
            <a:ext cx="341662" cy="346689"/>
          </a:xfrm>
          <a:prstGeom prst="rect">
            <a:avLst/>
          </a:prstGeom>
        </p:spPr>
      </p:pic>
      <p:pic>
        <p:nvPicPr>
          <p:cNvPr id="8" name="Picture 7" descr="transition_build_icon.jpg"/>
          <p:cNvPicPr>
            <a:picLocks noChangeAspect="1"/>
          </p:cNvPicPr>
          <p:nvPr/>
        </p:nvPicPr>
        <p:blipFill>
          <a:blip r:embed="rId4"/>
          <a:stretch>
            <a:fillRect/>
          </a:stretch>
        </p:blipFill>
        <p:spPr>
          <a:xfrm>
            <a:off x="762000" y="6587511"/>
            <a:ext cx="341662" cy="346689"/>
          </a:xfrm>
          <a:prstGeom prst="rect">
            <a:avLst/>
          </a:prstGeom>
        </p:spPr>
      </p:pic>
      <p:pic>
        <p:nvPicPr>
          <p:cNvPr id="9" name="Picture 8" descr="explain_icon.jpg"/>
          <p:cNvPicPr>
            <a:picLocks noChangeAspect="1"/>
          </p:cNvPicPr>
          <p:nvPr/>
        </p:nvPicPr>
        <p:blipFill>
          <a:blip r:embed="rId3"/>
          <a:stretch>
            <a:fillRect/>
          </a:stretch>
        </p:blipFill>
        <p:spPr>
          <a:xfrm>
            <a:off x="762000" y="6206511"/>
            <a:ext cx="341662" cy="346689"/>
          </a:xfrm>
          <a:prstGeom prst="rect">
            <a:avLst/>
          </a:prstGeom>
        </p:spPr>
      </p:pic>
      <p:pic>
        <p:nvPicPr>
          <p:cNvPr id="10" name="Picture 9" descr="slide_build_icon.jpg"/>
          <p:cNvPicPr>
            <a:picLocks noChangeAspect="1"/>
          </p:cNvPicPr>
          <p:nvPr/>
        </p:nvPicPr>
        <p:blipFill>
          <a:blip r:embed="rId5"/>
          <a:stretch>
            <a:fillRect/>
          </a:stretch>
        </p:blipFill>
        <p:spPr>
          <a:xfrm>
            <a:off x="762000" y="5673111"/>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defTabSz="931774">
              <a:buFont typeface="Arial" pitchFamily="34" charset="0"/>
              <a:buNone/>
              <a:defRPr/>
            </a:pPr>
            <a:r>
              <a:rPr lang="en-US" b="0" dirty="0" smtClean="0"/>
              <a:t>Active</a:t>
            </a:r>
            <a:r>
              <a:rPr lang="en-US" b="0" baseline="0" dirty="0" smtClean="0"/>
              <a:t> – for at least one eligible program person</a:t>
            </a:r>
          </a:p>
          <a:p>
            <a:pPr marL="0" indent="0" defTabSz="931774">
              <a:buFont typeface="Arial" pitchFamily="34" charset="0"/>
              <a:buNone/>
              <a:defRPr/>
            </a:pPr>
            <a:r>
              <a:rPr lang="en-US" b="0" baseline="0" dirty="0" smtClean="0"/>
              <a:t>Denied – at initial application and all program persons are deemed ineligible</a:t>
            </a:r>
          </a:p>
          <a:p>
            <a:pPr marL="0" indent="0" defTabSz="931774">
              <a:buFont typeface="Arial" pitchFamily="34" charset="0"/>
              <a:buNone/>
              <a:defRPr/>
            </a:pPr>
            <a:r>
              <a:rPr lang="en-US" b="0" dirty="0" smtClean="0"/>
              <a:t>Discontinued</a:t>
            </a:r>
            <a:r>
              <a:rPr lang="en-US" b="0" baseline="0" dirty="0" smtClean="0"/>
              <a:t> – after program is ‘Active’ and EDBC is recalculated determining all program persons no longer eligible due to changes in the case</a:t>
            </a:r>
            <a:endParaRPr lang="en-US" b="0" dirty="0" smtClean="0"/>
          </a:p>
          <a:p>
            <a:pPr defTabSz="931774">
              <a:defRPr/>
            </a:pPr>
            <a:endParaRPr lang="en-US" b="1" dirty="0"/>
          </a:p>
          <a:p>
            <a:r>
              <a:rPr lang="en-US" baseline="0" dirty="0" smtClean="0"/>
              <a:t>If there was a negative outcome to EDBC the program status reasons could appear.</a:t>
            </a:r>
          </a:p>
          <a:p>
            <a:endParaRPr lang="en-US" baseline="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41</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62000" y="4390770"/>
            <a:ext cx="341662" cy="346689"/>
          </a:xfrm>
          <a:prstGeom prst="rect">
            <a:avLst/>
          </a:prstGeom>
        </p:spPr>
      </p:pic>
      <p:pic>
        <p:nvPicPr>
          <p:cNvPr id="8" name="Picture 7" descr="transition_build_icon.jpg"/>
          <p:cNvPicPr>
            <a:picLocks noChangeAspect="1"/>
          </p:cNvPicPr>
          <p:nvPr/>
        </p:nvPicPr>
        <p:blipFill>
          <a:blip r:embed="rId4"/>
          <a:stretch>
            <a:fillRect/>
          </a:stretch>
        </p:blipFill>
        <p:spPr>
          <a:xfrm>
            <a:off x="762000" y="6587511"/>
            <a:ext cx="341662" cy="346689"/>
          </a:xfrm>
          <a:prstGeom prst="rect">
            <a:avLst/>
          </a:prstGeom>
        </p:spPr>
      </p:pic>
      <p:pic>
        <p:nvPicPr>
          <p:cNvPr id="9" name="Picture 8" descr="explain_icon.jpg"/>
          <p:cNvPicPr>
            <a:picLocks noChangeAspect="1"/>
          </p:cNvPicPr>
          <p:nvPr/>
        </p:nvPicPr>
        <p:blipFill>
          <a:blip r:embed="rId3"/>
          <a:stretch>
            <a:fillRect/>
          </a:stretch>
        </p:blipFill>
        <p:spPr>
          <a:xfrm>
            <a:off x="762000" y="6206511"/>
            <a:ext cx="341662" cy="346689"/>
          </a:xfrm>
          <a:prstGeom prst="rect">
            <a:avLst/>
          </a:prstGeom>
        </p:spPr>
      </p:pic>
      <p:pic>
        <p:nvPicPr>
          <p:cNvPr id="10" name="Picture 9" descr="slide_build_icon.jpg"/>
          <p:cNvPicPr>
            <a:picLocks noChangeAspect="1"/>
          </p:cNvPicPr>
          <p:nvPr/>
        </p:nvPicPr>
        <p:blipFill>
          <a:blip r:embed="rId5"/>
          <a:stretch>
            <a:fillRect/>
          </a:stretch>
        </p:blipFill>
        <p:spPr>
          <a:xfrm>
            <a:off x="762000" y="5673111"/>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4415790"/>
            <a:ext cx="5090160" cy="4183380"/>
          </a:xfrm>
        </p:spPr>
        <p:txBody>
          <a:bodyPr/>
          <a:lstStyle/>
          <a:p>
            <a:pPr defTabSz="931774">
              <a:defRPr/>
            </a:pPr>
            <a:r>
              <a:rPr lang="en-US" dirty="0" smtClean="0"/>
              <a:t>For medical, there are two roles:</a:t>
            </a:r>
            <a:r>
              <a:rPr lang="en-US" baseline="0" dirty="0" smtClean="0"/>
              <a:t>  </a:t>
            </a:r>
            <a:r>
              <a:rPr lang="en-US" dirty="0" smtClean="0"/>
              <a:t>MEM for Member and FRI for Financially Responsible Individual.   An FRI will have a role reason such as ‘Parent’, ‘Spouse’, etc. Each individual’s role determines how this person’s income, resources, expenses, and any miscellaneous income/expenses were used in EDBC. </a:t>
            </a:r>
          </a:p>
          <a:p>
            <a:pPr defTabSz="931774">
              <a:defRPr/>
            </a:pPr>
            <a:endParaRPr lang="en-US" dirty="0" smtClean="0"/>
          </a:p>
          <a:p>
            <a:pPr defTabSz="931774">
              <a:defRPr/>
            </a:pPr>
            <a:r>
              <a:rPr lang="en-US" dirty="0"/>
              <a:t>	</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42</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62000" y="4390770"/>
            <a:ext cx="341662" cy="346689"/>
          </a:xfrm>
          <a:prstGeom prst="rect">
            <a:avLst/>
          </a:prstGeom>
        </p:spPr>
      </p:pic>
    </p:spTree>
    <p:extLst>
      <p:ext uri="{BB962C8B-B14F-4D97-AF65-F5344CB8AC3E}">
        <p14:creationId xmlns:p14="http://schemas.microsoft.com/office/powerpoint/2010/main" val="2211458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will discuss the Reporting Configuration section.</a:t>
            </a:r>
            <a:endParaRPr lang="en-US" dirty="0"/>
          </a:p>
        </p:txBody>
      </p:sp>
      <p:sp>
        <p:nvSpPr>
          <p:cNvPr id="4" name="Header Placeholder 3"/>
          <p:cNvSpPr>
            <a:spLocks noGrp="1"/>
          </p:cNvSpPr>
          <p:nvPr>
            <p:ph type="hdr" sz="quarter" idx="10"/>
          </p:nvPr>
        </p:nvSpPr>
        <p:spPr/>
        <p:txBody>
          <a:bodyPr/>
          <a:lstStyle/>
          <a:p>
            <a:r>
              <a:rPr lang="en-US"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43</a:t>
            </a:fld>
            <a:endParaRPr lang="en-US" dirty="0"/>
          </a:p>
        </p:txBody>
      </p:sp>
    </p:spTree>
    <p:extLst>
      <p:ext uri="{BB962C8B-B14F-4D97-AF65-F5344CB8AC3E}">
        <p14:creationId xmlns:p14="http://schemas.microsoft.com/office/powerpoint/2010/main" val="4243956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44</a:t>
            </a:fld>
            <a:endParaRPr lang="en-US" dirty="0"/>
          </a:p>
        </p:txBody>
      </p:sp>
    </p:spTree>
    <p:extLst>
      <p:ext uri="{BB962C8B-B14F-4D97-AF65-F5344CB8AC3E}">
        <p14:creationId xmlns:p14="http://schemas.microsoft.com/office/powerpoint/2010/main" val="3217687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Member roles will only appear here.</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45</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1300898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46</a:t>
            </a:fld>
            <a:endParaRPr lang="en-US" dirty="0"/>
          </a:p>
        </p:txBody>
      </p:sp>
    </p:spTree>
    <p:extLst>
      <p:ext uri="{BB962C8B-B14F-4D97-AF65-F5344CB8AC3E}">
        <p14:creationId xmlns:p14="http://schemas.microsoft.com/office/powerpoint/2010/main" val="2472664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47</a:t>
            </a:fld>
            <a:endParaRPr lang="en-US" dirty="0"/>
          </a:p>
        </p:txBody>
      </p:sp>
    </p:spTree>
    <p:extLst>
      <p:ext uri="{BB962C8B-B14F-4D97-AF65-F5344CB8AC3E}">
        <p14:creationId xmlns:p14="http://schemas.microsoft.com/office/powerpoint/2010/main" val="3675446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48</a:t>
            </a:fld>
            <a:endParaRPr lang="en-US" dirty="0"/>
          </a:p>
        </p:txBody>
      </p:sp>
    </p:spTree>
    <p:extLst>
      <p:ext uri="{BB962C8B-B14F-4D97-AF65-F5344CB8AC3E}">
        <p14:creationId xmlns:p14="http://schemas.microsoft.com/office/powerpoint/2010/main" val="2472664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aseline="0" dirty="0" smtClean="0"/>
              <a:t>This block only appears when there is a Requested Medical Type of Resource Assessment Only or when processing a LTC eligibility after a resource assessment has been completed.  The CSRA Determination block shows the Community Spouse Resource Assessment amount for LTC programs.  It only looks at the resources of the individuals.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49</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1" dirty="0" smtClean="0"/>
              <a:t>Question</a:t>
            </a:r>
            <a:r>
              <a:rPr lang="en-US" b="1" dirty="0"/>
              <a:t>: </a:t>
            </a:r>
            <a:r>
              <a:rPr lang="en-US" dirty="0"/>
              <a:t>What is the difference between ‘Medical’ and the other Requested Medical types?</a:t>
            </a:r>
          </a:p>
          <a:p>
            <a:r>
              <a:rPr lang="en-US" b="1" dirty="0"/>
              <a:t>Answer: </a:t>
            </a:r>
            <a:r>
              <a:rPr lang="en-US" dirty="0"/>
              <a:t>If Medical is chosen, EDBC will run through the rules to test and determine consumer eligibility from the Medical hierarchy.</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ask_icon.jpg"/>
          <p:cNvPicPr>
            <a:picLocks noChangeAspect="1"/>
          </p:cNvPicPr>
          <p:nvPr/>
        </p:nvPicPr>
        <p:blipFill>
          <a:blip r:embed="rId3" cstate="print"/>
          <a:stretch>
            <a:fillRect/>
          </a:stretch>
        </p:blipFill>
        <p:spPr>
          <a:xfrm>
            <a:off x="748845" y="6047537"/>
            <a:ext cx="351083" cy="353263"/>
          </a:xfrm>
          <a:prstGeom prst="rect">
            <a:avLst/>
          </a:prstGeom>
        </p:spPr>
      </p:pic>
      <p:pic>
        <p:nvPicPr>
          <p:cNvPr id="8" name="Picture 7" descr="explain_icon.jpg"/>
          <p:cNvPicPr>
            <a:picLocks noChangeAspect="1"/>
          </p:cNvPicPr>
          <p:nvPr/>
        </p:nvPicPr>
        <p:blipFill>
          <a:blip r:embed="rId4"/>
          <a:stretch>
            <a:fillRect/>
          </a:stretch>
        </p:blipFill>
        <p:spPr>
          <a:xfrm>
            <a:off x="748845" y="4343400"/>
            <a:ext cx="341662" cy="352467"/>
          </a:xfrm>
          <a:prstGeom prst="rect">
            <a:avLst/>
          </a:prstGeom>
        </p:spPr>
      </p:pic>
      <p:pic>
        <p:nvPicPr>
          <p:cNvPr id="12" name="Picture 11" descr="transition_build_icon.jpg"/>
          <p:cNvPicPr>
            <a:picLocks noChangeAspect="1"/>
          </p:cNvPicPr>
          <p:nvPr/>
        </p:nvPicPr>
        <p:blipFill>
          <a:blip r:embed="rId5"/>
          <a:stretch>
            <a:fillRect/>
          </a:stretch>
        </p:blipFill>
        <p:spPr>
          <a:xfrm>
            <a:off x="718788" y="6581733"/>
            <a:ext cx="341662" cy="352467"/>
          </a:xfrm>
          <a:prstGeom prst="rect">
            <a:avLst/>
          </a:prstGeom>
        </p:spPr>
      </p:pic>
    </p:spTree>
    <p:extLst>
      <p:ext uri="{BB962C8B-B14F-4D97-AF65-F5344CB8AC3E}">
        <p14:creationId xmlns:p14="http://schemas.microsoft.com/office/powerpoint/2010/main" val="1628814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50</a:t>
            </a:fld>
            <a:endParaRPr lang="en-US" dirty="0"/>
          </a:p>
        </p:txBody>
      </p:sp>
    </p:spTree>
    <p:extLst>
      <p:ext uri="{BB962C8B-B14F-4D97-AF65-F5344CB8AC3E}">
        <p14:creationId xmlns:p14="http://schemas.microsoft.com/office/powerpoint/2010/main" val="2472664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In the</a:t>
            </a:r>
            <a:r>
              <a:rPr lang="en-US" baseline="0" dirty="0" smtClean="0"/>
              <a:t> Medical Summary section, you will find the Eligible Budgets, Potential Eligibility and the Failed and Overridden Budgets.  The system is able to calculate separate budgets based on rules and determine potential eligibility for multiply medical programs.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51</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The </a:t>
            </a:r>
            <a:r>
              <a:rPr lang="en-US" sz="1200" b="1" dirty="0" smtClean="0"/>
              <a:t>Eligible</a:t>
            </a:r>
            <a:r>
              <a:rPr lang="en-US" sz="1200" b="1" baseline="0" dirty="0" smtClean="0"/>
              <a:t> Budgets </a:t>
            </a:r>
            <a:r>
              <a:rPr lang="en-US" sz="1200" b="0" dirty="0" smtClean="0"/>
              <a:t>section</a:t>
            </a:r>
            <a:r>
              <a:rPr lang="en-US" sz="1200" b="0" baseline="0" dirty="0" smtClean="0"/>
              <a:t> indicates the eligible medical program for each program person.  </a:t>
            </a:r>
            <a:endParaRPr lang="en-US" dirty="0" smtClean="0"/>
          </a:p>
          <a:p>
            <a:pPr marL="0" indent="0">
              <a:buFont typeface="Arial" pitchFamily="34" charset="0"/>
              <a:buNone/>
            </a:pPr>
            <a:r>
              <a:rPr lang="en-US" sz="1200" dirty="0" smtClean="0"/>
              <a:t>The </a:t>
            </a:r>
            <a:r>
              <a:rPr lang="en-US" sz="1200" b="1" dirty="0" smtClean="0"/>
              <a:t>Test</a:t>
            </a:r>
            <a:r>
              <a:rPr lang="en-US" sz="1200" dirty="0" smtClean="0"/>
              <a:t>  section</a:t>
            </a:r>
            <a:r>
              <a:rPr lang="en-US" sz="1200" baseline="0" dirty="0" smtClean="0"/>
              <a:t> indicates </a:t>
            </a:r>
            <a:r>
              <a:rPr lang="en-US" sz="1200" dirty="0" smtClean="0"/>
              <a:t>the programs or budgets tested from the Medical hierarchy </a:t>
            </a:r>
          </a:p>
          <a:p>
            <a:r>
              <a:rPr lang="en-US" sz="1200" b="1" dirty="0" smtClean="0"/>
              <a:t>Result</a:t>
            </a:r>
            <a:r>
              <a:rPr lang="en-US" sz="1200" dirty="0" smtClean="0"/>
              <a:t> –will show</a:t>
            </a:r>
            <a:r>
              <a:rPr lang="en-US" sz="1200" baseline="0" dirty="0" smtClean="0"/>
              <a:t> </a:t>
            </a:r>
            <a:r>
              <a:rPr lang="en-US" sz="1200" dirty="0" smtClean="0"/>
              <a:t>either ‘Pass’ or ‘Fail’</a:t>
            </a:r>
          </a:p>
          <a:p>
            <a:r>
              <a:rPr lang="en-US" sz="1200" b="1" dirty="0" smtClean="0"/>
              <a:t>FPL%</a:t>
            </a:r>
            <a:r>
              <a:rPr lang="en-US" sz="1200" dirty="0" smtClean="0"/>
              <a:t> - shows</a:t>
            </a:r>
            <a:r>
              <a:rPr lang="en-US" sz="1200" baseline="0" dirty="0" smtClean="0"/>
              <a:t> the percentage of income related to the </a:t>
            </a:r>
            <a:r>
              <a:rPr lang="en-US" sz="1200" dirty="0" smtClean="0"/>
              <a:t>Federal Poverty Level </a:t>
            </a:r>
          </a:p>
          <a:p>
            <a:r>
              <a:rPr lang="en-US" sz="1200" b="1" dirty="0" smtClean="0"/>
              <a:t>Premium / LTC Liability / </a:t>
            </a:r>
            <a:r>
              <a:rPr lang="en-US" sz="1200" b="1" dirty="0" err="1" smtClean="0"/>
              <a:t>Spenddown</a:t>
            </a:r>
            <a:r>
              <a:rPr lang="en-US" sz="1200" b="1" dirty="0" smtClean="0"/>
              <a:t> – </a:t>
            </a:r>
            <a:r>
              <a:rPr lang="en-US" sz="1200" b="0" dirty="0" smtClean="0"/>
              <a:t>will display</a:t>
            </a:r>
            <a:r>
              <a:rPr lang="en-US" sz="1200" b="0" baseline="0" dirty="0" smtClean="0"/>
              <a:t> the specific amount budgeted per program</a:t>
            </a:r>
            <a:endParaRPr lang="en-US" sz="1200" b="1" dirty="0" smtClean="0"/>
          </a:p>
          <a:p>
            <a:r>
              <a:rPr lang="en-US" sz="1200" b="1" dirty="0" smtClean="0"/>
              <a:t>Aid Code </a:t>
            </a:r>
            <a:r>
              <a:rPr lang="en-US" sz="1200" dirty="0" smtClean="0"/>
              <a:t>- The State assigned classification determined by the program applied for and on the Consumer’s eligibility determination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LTC Details-</a:t>
            </a:r>
            <a:r>
              <a:rPr lang="en-US" sz="1200" b="0" dirty="0" smtClean="0"/>
              <a:t>shows</a:t>
            </a:r>
            <a:r>
              <a:rPr lang="en-US" sz="1200" b="0" baseline="0" dirty="0" smtClean="0"/>
              <a:t> the Long Term Care specific criteria.</a:t>
            </a:r>
            <a:endParaRPr lang="en-US" sz="1200" b="1" dirty="0" smtClean="0"/>
          </a:p>
          <a:p>
            <a:r>
              <a:rPr lang="en-US" sz="1200" b="1" dirty="0" smtClean="0"/>
              <a:t>Members Tested </a:t>
            </a:r>
            <a:r>
              <a:rPr lang="en-US" sz="1200" dirty="0" smtClean="0"/>
              <a:t>– the program members tested and passed</a:t>
            </a:r>
          </a:p>
          <a:p>
            <a:r>
              <a:rPr lang="en-US" sz="1200" b="1" dirty="0" smtClean="0"/>
              <a:t>Role –</a:t>
            </a:r>
            <a:r>
              <a:rPr lang="en-US" sz="1200" b="0" dirty="0" smtClean="0"/>
              <a:t> will</a:t>
            </a:r>
            <a:r>
              <a:rPr lang="en-US" sz="1200" b="0" baseline="0" dirty="0" smtClean="0"/>
              <a:t> include MEM for Member, FRI for Financial Responsible Included or UP for Unaided persons from converted cases only</a:t>
            </a:r>
            <a:endParaRPr lang="en-US" sz="1200" b="1" dirty="0" smtClean="0"/>
          </a:p>
          <a:p>
            <a:r>
              <a:rPr lang="en-US" sz="1200" b="1" dirty="0" smtClean="0"/>
              <a:t>Role Reason </a:t>
            </a:r>
            <a:r>
              <a:rPr lang="en-US" sz="1200" dirty="0" smtClean="0"/>
              <a:t>– will</a:t>
            </a:r>
            <a:r>
              <a:rPr lang="en-US" sz="1200" baseline="0" dirty="0" smtClean="0"/>
              <a:t> show the relationship between the members of the Individual Budgeting Unit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52</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KEES, all program EDBC pages will provide you with hyperlinks to access related detail pages. These pages are available only for you to review and verify the information used to run EDBC. These pages are not editable.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information is incorrect, you will need to cancel EDBC, and update the appropriate data collection pages.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53</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sz="1200" dirty="0" smtClean="0"/>
              <a:t>For example, if the user clicked on the Earned Income link, they will be navigated to the </a:t>
            </a:r>
            <a:r>
              <a:rPr lang="en-US" sz="1200" b="1" dirty="0" smtClean="0"/>
              <a:t>EDBC Person Line Item Detail </a:t>
            </a:r>
            <a:r>
              <a:rPr lang="en-US" sz="1200" dirty="0" smtClean="0"/>
              <a:t>page.  To navigate</a:t>
            </a:r>
            <a:r>
              <a:rPr lang="en-US" sz="1200" baseline="0" dirty="0" smtClean="0"/>
              <a:t> back to the Medicaid EDBC Summary page, select the </a:t>
            </a:r>
            <a:r>
              <a:rPr lang="en-US" sz="1200" b="1" baseline="0" dirty="0" smtClean="0"/>
              <a:t>Close</a:t>
            </a:r>
            <a:r>
              <a:rPr lang="en-US" sz="1200" baseline="0" dirty="0" smtClean="0"/>
              <a:t> button.</a:t>
            </a:r>
            <a:r>
              <a:rPr lang="en-US" sz="1200" dirty="0" smtClean="0"/>
              <a:t>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54</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The </a:t>
            </a:r>
            <a:r>
              <a:rPr lang="en-US" sz="1200" b="1" dirty="0" smtClean="0"/>
              <a:t>Potential Eligibility </a:t>
            </a:r>
            <a:r>
              <a:rPr lang="en-US" sz="1200" b="0" dirty="0" smtClean="0"/>
              <a:t>section</a:t>
            </a:r>
            <a:r>
              <a:rPr lang="en-US" sz="1200" b="0" baseline="0" dirty="0" smtClean="0"/>
              <a:t> indicates the potential eligible medical program for each program person.  </a:t>
            </a:r>
            <a:endParaRPr lang="en-US" dirty="0" smtClean="0"/>
          </a:p>
          <a:p>
            <a:pPr marL="0" indent="0">
              <a:buFont typeface="Arial" pitchFamily="34" charset="0"/>
              <a:buNone/>
            </a:pPr>
            <a:r>
              <a:rPr lang="en-US" sz="1200" dirty="0" smtClean="0"/>
              <a:t>The </a:t>
            </a:r>
            <a:r>
              <a:rPr lang="en-US" sz="1200" b="1" dirty="0" smtClean="0"/>
              <a:t>Test</a:t>
            </a:r>
            <a:r>
              <a:rPr lang="en-US" sz="1200" dirty="0" smtClean="0"/>
              <a:t>  section</a:t>
            </a:r>
            <a:r>
              <a:rPr lang="en-US" sz="1200" baseline="0" dirty="0" smtClean="0"/>
              <a:t> indicates </a:t>
            </a:r>
            <a:r>
              <a:rPr lang="en-US" sz="1200" dirty="0" smtClean="0"/>
              <a:t>the programs or budgets tested from the Medical hierarchy </a:t>
            </a:r>
          </a:p>
          <a:p>
            <a:r>
              <a:rPr lang="en-US" sz="1200" b="1" dirty="0" smtClean="0"/>
              <a:t>FPL%</a:t>
            </a:r>
            <a:r>
              <a:rPr lang="en-US" sz="1200" dirty="0" smtClean="0"/>
              <a:t> - shows</a:t>
            </a:r>
            <a:r>
              <a:rPr lang="en-US" sz="1200" baseline="0" dirty="0" smtClean="0"/>
              <a:t> the percentage of income related to the </a:t>
            </a:r>
            <a:r>
              <a:rPr lang="en-US" sz="1200" dirty="0" smtClean="0"/>
              <a:t>Federal Poverty Level </a:t>
            </a:r>
          </a:p>
          <a:p>
            <a:r>
              <a:rPr lang="en-US" sz="1200" b="1" dirty="0" smtClean="0"/>
              <a:t>Premium / LTC Liability / </a:t>
            </a:r>
            <a:r>
              <a:rPr lang="en-US" sz="1200" b="1" dirty="0" err="1" smtClean="0"/>
              <a:t>Spenddown</a:t>
            </a:r>
            <a:r>
              <a:rPr lang="en-US" sz="1200" b="1" dirty="0" smtClean="0"/>
              <a:t> – </a:t>
            </a:r>
            <a:r>
              <a:rPr lang="en-US" sz="1200" b="0" dirty="0" smtClean="0"/>
              <a:t>will display</a:t>
            </a:r>
            <a:r>
              <a:rPr lang="en-US" sz="1200" b="0" baseline="0" dirty="0" smtClean="0"/>
              <a:t> the specific amount budgeted per program</a:t>
            </a:r>
            <a:endParaRPr lang="en-US" sz="1200" b="1" dirty="0" smtClean="0"/>
          </a:p>
          <a:p>
            <a:r>
              <a:rPr lang="en-US" sz="1200" b="1" dirty="0" smtClean="0"/>
              <a:t>Members Tested </a:t>
            </a:r>
            <a:r>
              <a:rPr lang="en-US" sz="1200" dirty="0" smtClean="0"/>
              <a:t>– the program members tested and passed</a:t>
            </a:r>
          </a:p>
          <a:p>
            <a:r>
              <a:rPr lang="en-US" sz="1200" b="1" dirty="0" smtClean="0"/>
              <a:t>Role –</a:t>
            </a:r>
            <a:r>
              <a:rPr lang="en-US" sz="1200" b="0" dirty="0" smtClean="0"/>
              <a:t> will</a:t>
            </a:r>
            <a:r>
              <a:rPr lang="en-US" sz="1200" b="0" baseline="0" dirty="0" smtClean="0"/>
              <a:t> include MEM for Member, FRI for Financial Responsible Included) or UP for Unaided persons from converted cases only</a:t>
            </a:r>
            <a:endParaRPr lang="en-US" sz="1200" b="1" dirty="0" smtClean="0"/>
          </a:p>
          <a:p>
            <a:r>
              <a:rPr lang="en-US" sz="1200" b="1" dirty="0" smtClean="0"/>
              <a:t>Role Reason </a:t>
            </a:r>
            <a:r>
              <a:rPr lang="en-US" sz="1200" dirty="0" smtClean="0"/>
              <a:t>– will</a:t>
            </a:r>
            <a:r>
              <a:rPr lang="en-US" sz="1200" baseline="0" dirty="0" smtClean="0"/>
              <a:t> show the relationship between the members of the Individual Budgeting Unit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55</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a:buNone/>
            </a:pPr>
            <a:r>
              <a:rPr lang="en-US" sz="1200" b="0" dirty="0" smtClean="0"/>
              <a:t>The</a:t>
            </a:r>
            <a:r>
              <a:rPr lang="en-US" sz="1200" b="1" dirty="0" smtClean="0"/>
              <a:t> Failed and</a:t>
            </a:r>
            <a:r>
              <a:rPr lang="en-US" sz="1200" dirty="0" smtClean="0"/>
              <a:t> </a:t>
            </a:r>
            <a:r>
              <a:rPr lang="en-US" sz="1200" b="1" dirty="0" smtClean="0"/>
              <a:t>Overridden Budgets </a:t>
            </a:r>
            <a:r>
              <a:rPr lang="en-US" sz="1200" dirty="0" smtClean="0"/>
              <a:t>section shows which medical eligibility budgets/programs were tested and failed.</a:t>
            </a:r>
          </a:p>
          <a:p>
            <a:pPr marL="0" indent="0">
              <a:buNone/>
            </a:pPr>
            <a:endParaRPr lang="en-US" sz="1200" dirty="0" smtClean="0"/>
          </a:p>
          <a:p>
            <a:pPr marL="0" indent="0">
              <a:buNone/>
            </a:pPr>
            <a:r>
              <a:rPr lang="en-US" sz="1200" dirty="0" smtClean="0"/>
              <a:t>If </a:t>
            </a:r>
            <a:r>
              <a:rPr lang="en-US" sz="1200" b="1" dirty="0" smtClean="0"/>
              <a:t>Failed Budgets </a:t>
            </a:r>
            <a:r>
              <a:rPr lang="en-US" sz="1200" dirty="0" smtClean="0"/>
              <a:t>are overridden through the </a:t>
            </a:r>
            <a:r>
              <a:rPr lang="en-US" sz="1200" b="1" dirty="0" smtClean="0"/>
              <a:t>Override Medical Summary </a:t>
            </a:r>
            <a:r>
              <a:rPr lang="en-US" sz="1200" dirty="0" smtClean="0"/>
              <a:t>budget, they will also be listed here in </a:t>
            </a:r>
            <a:r>
              <a:rPr lang="en-US" sz="1200" b="1" dirty="0" smtClean="0"/>
              <a:t>bold</a:t>
            </a:r>
            <a:r>
              <a:rPr lang="en-US" sz="1200" dirty="0" smtClean="0"/>
              <a:t>. </a:t>
            </a:r>
          </a:p>
          <a:p>
            <a:pPr marL="0" indent="0">
              <a:buNone/>
            </a:pPr>
            <a:endParaRPr lang="en-US" sz="160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56</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a:buNone/>
            </a:pPr>
            <a:r>
              <a:rPr lang="en-US" sz="1200" dirty="0" smtClean="0"/>
              <a:t>KEES has provided you with hyperlinks</a:t>
            </a:r>
            <a:r>
              <a:rPr lang="en-US" sz="1200" baseline="0" dirty="0" smtClean="0"/>
              <a:t> to access the related detail pages which will tell you specifically why the family member(s) did not pass the test. </a:t>
            </a:r>
            <a:endParaRPr lang="en-US" sz="1200" dirty="0" smtClean="0"/>
          </a:p>
          <a:p>
            <a:pPr marL="0" indent="0">
              <a:buNone/>
            </a:pPr>
            <a:endParaRPr lang="en-US" sz="1200" dirty="0" smtClean="0"/>
          </a:p>
          <a:p>
            <a:pPr marL="0" indent="0">
              <a:buNone/>
            </a:pPr>
            <a:r>
              <a:rPr lang="en-US" sz="1200" dirty="0" smtClean="0"/>
              <a:t>Selecting the hyperlinks in the Budget Detail page will navigate the user to the detail page for that line item. </a:t>
            </a:r>
          </a:p>
          <a:p>
            <a:pPr marL="0" indent="0">
              <a:buNone/>
            </a:pPr>
            <a:endParaRPr lang="en-US" sz="1200" dirty="0" smtClean="0"/>
          </a:p>
          <a:p>
            <a:pPr marL="0" indent="0">
              <a:buNone/>
            </a:pPr>
            <a:endParaRPr lang="en-US" sz="1200" dirty="0" smtClean="0"/>
          </a:p>
          <a:p>
            <a:pPr marL="0" indent="0">
              <a:buNone/>
            </a:pPr>
            <a:endParaRPr lang="en-US" sz="1200" dirty="0" smtClean="0"/>
          </a:p>
          <a:p>
            <a:pPr marL="0" indent="0">
              <a:buNone/>
            </a:pPr>
            <a:endParaRPr lang="en-US" sz="1200" dirty="0" smtClean="0"/>
          </a:p>
          <a:p>
            <a:pPr marL="0" indent="0">
              <a:buNone/>
            </a:pPr>
            <a:endParaRPr lang="en-US" sz="1200"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57</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58</a:t>
            </a:fld>
            <a:endParaRPr lang="en-US" dirty="0"/>
          </a:p>
        </p:txBody>
      </p:sp>
    </p:spTree>
    <p:extLst>
      <p:ext uri="{BB962C8B-B14F-4D97-AF65-F5344CB8AC3E}">
        <p14:creationId xmlns:p14="http://schemas.microsoft.com/office/powerpoint/2010/main" val="2115748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59</a:t>
            </a:fld>
            <a:endParaRPr lang="en-US" dirty="0"/>
          </a:p>
        </p:txBody>
      </p:sp>
    </p:spTree>
    <p:extLst>
      <p:ext uri="{BB962C8B-B14F-4D97-AF65-F5344CB8AC3E}">
        <p14:creationId xmlns:p14="http://schemas.microsoft.com/office/powerpoint/2010/main" val="49687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the Requested</a:t>
            </a:r>
            <a:r>
              <a:rPr lang="en-US" sz="1200" baseline="0" dirty="0" smtClean="0"/>
              <a:t> Medical Type is Medical on t</a:t>
            </a:r>
            <a:r>
              <a:rPr lang="en-US" sz="1200" dirty="0" smtClean="0"/>
              <a:t>he Case Summary Page</a:t>
            </a:r>
            <a:r>
              <a:rPr lang="en-US" sz="1200" baseline="0" dirty="0" smtClean="0"/>
              <a:t>, K</a:t>
            </a:r>
            <a:r>
              <a:rPr lang="en-US" sz="1200" dirty="0" smtClean="0"/>
              <a:t>EES will apply the ‘rules engine’ to the data collected, running the data through all budgets under a hierarchy.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t>Let’s look</a:t>
            </a:r>
            <a:r>
              <a:rPr lang="en-US" baseline="0" dirty="0" smtClean="0"/>
              <a:t> at programs in this hierarchy.</a:t>
            </a: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ask_icon.jpg"/>
          <p:cNvPicPr>
            <a:picLocks noChangeAspect="1"/>
          </p:cNvPicPr>
          <p:nvPr/>
        </p:nvPicPr>
        <p:blipFill>
          <a:blip r:embed="rId3" cstate="print"/>
          <a:stretch>
            <a:fillRect/>
          </a:stretch>
        </p:blipFill>
        <p:spPr>
          <a:xfrm>
            <a:off x="748845" y="6047537"/>
            <a:ext cx="351083" cy="353263"/>
          </a:xfrm>
          <a:prstGeom prst="rect">
            <a:avLst/>
          </a:prstGeom>
        </p:spPr>
      </p:pic>
      <p:pic>
        <p:nvPicPr>
          <p:cNvPr id="8" name="Picture 7" descr="explain_icon.jpg"/>
          <p:cNvPicPr>
            <a:picLocks noChangeAspect="1"/>
          </p:cNvPicPr>
          <p:nvPr/>
        </p:nvPicPr>
        <p:blipFill>
          <a:blip r:embed="rId4"/>
          <a:stretch>
            <a:fillRect/>
          </a:stretch>
        </p:blipFill>
        <p:spPr>
          <a:xfrm>
            <a:off x="748845" y="4343400"/>
            <a:ext cx="341662" cy="352467"/>
          </a:xfrm>
          <a:prstGeom prst="rect">
            <a:avLst/>
          </a:prstGeom>
        </p:spPr>
      </p:pic>
      <p:pic>
        <p:nvPicPr>
          <p:cNvPr id="12" name="Picture 11" descr="transition_build_icon.jpg"/>
          <p:cNvPicPr>
            <a:picLocks noChangeAspect="1"/>
          </p:cNvPicPr>
          <p:nvPr/>
        </p:nvPicPr>
        <p:blipFill>
          <a:blip r:embed="rId5"/>
          <a:stretch>
            <a:fillRect/>
          </a:stretch>
        </p:blipFill>
        <p:spPr>
          <a:xfrm>
            <a:off x="718788" y="6581733"/>
            <a:ext cx="341662" cy="352467"/>
          </a:xfrm>
          <a:prstGeom prst="rect">
            <a:avLst/>
          </a:prstGeom>
        </p:spPr>
      </p:pic>
    </p:spTree>
    <p:extLst>
      <p:ext uri="{BB962C8B-B14F-4D97-AF65-F5344CB8AC3E}">
        <p14:creationId xmlns:p14="http://schemas.microsoft.com/office/powerpoint/2010/main" val="1628814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Remember, you can run EDBC, but you don’t have to Accept and Save EDBC.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60</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defTabSz="931774">
              <a:defRPr/>
            </a:pPr>
            <a:r>
              <a:rPr lang="en-US" dirty="0" smtClean="0"/>
              <a:t> If you click the Accept button, the EDBC List page appears and the Run Status for the EDBC result is Accepted – Not Saved. </a:t>
            </a:r>
          </a:p>
          <a:p>
            <a:endParaRPr lang="en-US" dirty="0" smtClean="0"/>
          </a:p>
          <a:p>
            <a:r>
              <a:rPr lang="en-US" dirty="0" smtClean="0"/>
              <a:t>Tip: If you navigate</a:t>
            </a:r>
            <a:r>
              <a:rPr lang="en-US" baseline="0" dirty="0" smtClean="0"/>
              <a:t> away from this page without hitting cancel the case becomes locked.</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61</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62</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63</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defTabSz="931774">
              <a:defRPr/>
            </a:pPr>
            <a:r>
              <a:rPr lang="en-US" dirty="0"/>
              <a:t>We will review and verify the Medical EDBC Summary in Lesson 2. 	</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64</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lvl="1" algn="l"/>
            <a:r>
              <a:rPr lang="en-US" dirty="0" smtClean="0"/>
              <a:t>We’ve just</a:t>
            </a:r>
            <a:r>
              <a:rPr lang="en-US" baseline="0" dirty="0" smtClean="0"/>
              <a:t> reviewed and verified our EDBC results.</a:t>
            </a:r>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65</a:t>
            </a:fld>
            <a:endParaRPr lang="en-US" dirty="0"/>
          </a:p>
        </p:txBody>
      </p:sp>
      <p:pic>
        <p:nvPicPr>
          <p:cNvPr id="7" name="Picture 6" descr="explain_icon.jpg"/>
          <p:cNvPicPr>
            <a:picLocks noChangeAspect="1"/>
          </p:cNvPicPr>
          <p:nvPr/>
        </p:nvPicPr>
        <p:blipFill>
          <a:blip r:embed="rId3"/>
          <a:stretch>
            <a:fillRect/>
          </a:stretch>
        </p:blipFill>
        <p:spPr>
          <a:xfrm>
            <a:off x="748845" y="4415791"/>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48845" y="5267961"/>
            <a:ext cx="341662" cy="352467"/>
          </a:xfrm>
          <a:prstGeom prst="rect">
            <a:avLst/>
          </a:prstGeom>
        </p:spPr>
      </p:pic>
    </p:spTree>
    <p:extLst>
      <p:ext uri="{BB962C8B-B14F-4D97-AF65-F5344CB8AC3E}">
        <p14:creationId xmlns:p14="http://schemas.microsoft.com/office/powerpoint/2010/main" val="31959762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This will create concern</a:t>
            </a:r>
            <a:r>
              <a:rPr lang="en-US" baseline="0" dirty="0" smtClean="0"/>
              <a:t> since an override does not produce a NOA  when eligibility is determined.  A form would have to be used to notify clients and that is error prone.</a:t>
            </a:r>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66</a:t>
            </a:fld>
            <a:endParaRPr lang="en-US" dirty="0"/>
          </a:p>
        </p:txBody>
      </p:sp>
      <p:pic>
        <p:nvPicPr>
          <p:cNvPr id="7" name="Picture 6" descr="explain_icon.jpg"/>
          <p:cNvPicPr>
            <a:picLocks noChangeAspect="1"/>
          </p:cNvPicPr>
          <p:nvPr/>
        </p:nvPicPr>
        <p:blipFill>
          <a:blip r:embed="rId3"/>
          <a:stretch>
            <a:fillRect/>
          </a:stretch>
        </p:blipFill>
        <p:spPr>
          <a:xfrm>
            <a:off x="748845" y="4415791"/>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48845" y="5267961"/>
            <a:ext cx="341662" cy="352467"/>
          </a:xfrm>
          <a:prstGeom prst="rect">
            <a:avLst/>
          </a:prstGeom>
        </p:spPr>
      </p:pic>
    </p:spTree>
    <p:extLst>
      <p:ext uri="{BB962C8B-B14F-4D97-AF65-F5344CB8AC3E}">
        <p14:creationId xmlns:p14="http://schemas.microsoft.com/office/powerpoint/2010/main" val="31959762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You do not have to Accept an EDBC result if it is determined that an error was made on one of the data collection pages.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67</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5469731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We</a:t>
            </a:r>
            <a:r>
              <a:rPr lang="en-US" baseline="0" dirty="0" smtClean="0"/>
              <a:t> should first view the Individual Eligibility Criteria page to determine if we missed anything.  To Access this page we will select the consumer’s name hyperlink from the Program Configuration block on the Medical EDBC Summary page.</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68</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5469731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In this example</a:t>
            </a:r>
            <a:r>
              <a:rPr lang="en-US" baseline="0" dirty="0" smtClean="0"/>
              <a:t> the individual is applying for Long Term Care.  </a:t>
            </a:r>
            <a:r>
              <a:rPr lang="en-US" dirty="0" smtClean="0"/>
              <a:t>We</a:t>
            </a:r>
            <a:r>
              <a:rPr lang="en-US" baseline="0" dirty="0" smtClean="0"/>
              <a:t> noticed that EDBC doesn’t see that this consumer is in a Long Term Care Living Arrangement.  Therefore we will need to update the appropriate LTC data collection page.</a:t>
            </a:r>
            <a:endParaRPr lang="en-US" dirty="0" smtClean="0"/>
          </a:p>
          <a:p>
            <a:endParaRPr lang="en-US" dirty="0" smtClean="0"/>
          </a:p>
          <a:p>
            <a:r>
              <a:rPr lang="en-US" baseline="0" dirty="0" smtClean="0"/>
              <a:t>It is important to note that you can run and re-run EDBC until close of business.  After COB, you can not change the EDBC results if you have accepted the results.  The accepted EDBC results will be sent to MMIS.</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69</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54697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a:prstGeom prst="rect">
            <a:avLst/>
          </a:prstGeom>
        </p:spPr>
      </p:sp>
      <p:sp>
        <p:nvSpPr>
          <p:cNvPr id="3" name="Notes Placeholder 2"/>
          <p:cNvSpPr>
            <a:spLocks noGrp="1"/>
          </p:cNvSpPr>
          <p:nvPr>
            <p:ph type="body" idx="1"/>
          </p:nvPr>
        </p:nvSpPr>
        <p:spPr>
          <a:xfrm>
            <a:off x="1168400" y="4415790"/>
            <a:ext cx="5140960" cy="4183380"/>
          </a:xfrm>
        </p:spPr>
        <p:txBody>
          <a:bodyPr>
            <a:normAutofit/>
          </a:bodyPr>
          <a:lstStyle/>
          <a:p>
            <a:r>
              <a:rPr lang="en-US" dirty="0" smtClean="0"/>
              <a:t>There</a:t>
            </a:r>
            <a:r>
              <a:rPr lang="en-US" baseline="0" dirty="0" smtClean="0"/>
              <a:t> are several m</a:t>
            </a:r>
            <a:r>
              <a:rPr lang="en-US" dirty="0" smtClean="0"/>
              <a:t>edical coverages that are being</a:t>
            </a:r>
            <a:r>
              <a:rPr lang="en-US" baseline="0" dirty="0" smtClean="0"/>
              <a:t> looked at in KEES.  </a:t>
            </a:r>
            <a:r>
              <a:rPr lang="en-US" dirty="0" smtClean="0"/>
              <a:t> </a:t>
            </a:r>
          </a:p>
          <a:p>
            <a:r>
              <a:rPr lang="en-US" dirty="0" smtClean="0"/>
              <a:t>If</a:t>
            </a:r>
            <a:r>
              <a:rPr lang="en-US" baseline="0" dirty="0" smtClean="0"/>
              <a:t> Medical is the RMT indicated, KEES will run the rules and budgets under this hierarchy, starting with Refugee Medical and ending with ADAP.</a:t>
            </a:r>
          </a:p>
          <a:p>
            <a:endParaRPr lang="en-US" dirty="0"/>
          </a:p>
        </p:txBody>
      </p:sp>
      <p:sp>
        <p:nvSpPr>
          <p:cNvPr id="8" name="Slide Number Placeholder 7"/>
          <p:cNvSpPr>
            <a:spLocks noGrp="1"/>
          </p:cNvSpPr>
          <p:nvPr>
            <p:ph type="sldNum" sz="quarter" idx="14"/>
          </p:nvPr>
        </p:nvSpPr>
        <p:spPr/>
        <p:txBody>
          <a:bodyPr/>
          <a:lstStyle/>
          <a:p>
            <a:fld id="{AD070E21-86AD-47A1-80E9-10985963084E}" type="slidenum">
              <a:rPr lang="en-US" smtClean="0"/>
              <a:pPr/>
              <a:t>7</a:t>
            </a:fld>
            <a:endParaRPr lang="en-US" dirty="0"/>
          </a:p>
        </p:txBody>
      </p:sp>
      <p:pic>
        <p:nvPicPr>
          <p:cNvPr id="9" name="Picture 8" descr="explain_icon.jpg"/>
          <p:cNvPicPr>
            <a:picLocks noChangeAspect="1"/>
          </p:cNvPicPr>
          <p:nvPr/>
        </p:nvPicPr>
        <p:blipFill>
          <a:blip r:embed="rId3"/>
          <a:stretch>
            <a:fillRect/>
          </a:stretch>
        </p:blipFill>
        <p:spPr>
          <a:xfrm>
            <a:off x="762000" y="4390770"/>
            <a:ext cx="341662" cy="346689"/>
          </a:xfrm>
          <a:prstGeom prst="rect">
            <a:avLst/>
          </a:prstGeom>
        </p:spPr>
      </p:pic>
      <p:pic>
        <p:nvPicPr>
          <p:cNvPr id="10" name="Picture 9" descr="transition_build_icon.jpg"/>
          <p:cNvPicPr>
            <a:picLocks noChangeAspect="1"/>
          </p:cNvPicPr>
          <p:nvPr/>
        </p:nvPicPr>
        <p:blipFill>
          <a:blip r:embed="rId4"/>
          <a:stretch>
            <a:fillRect/>
          </a:stretch>
        </p:blipFill>
        <p:spPr>
          <a:xfrm>
            <a:off x="762000" y="5139711"/>
            <a:ext cx="341662" cy="346689"/>
          </a:xfrm>
          <a:prstGeom prst="rect">
            <a:avLst/>
          </a:prstGeom>
        </p:spPr>
      </p:pic>
      <p:sp>
        <p:nvSpPr>
          <p:cNvPr id="13" name="Footer Placeholder 4"/>
          <p:cNvSpPr>
            <a:spLocks noGrp="1"/>
          </p:cNvSpPr>
          <p:nvPr>
            <p:ph type="ftr" sz="quarter" idx="4"/>
          </p:nvPr>
        </p:nvSpPr>
        <p:spPr>
          <a:xfrm>
            <a:off x="0" y="8829967"/>
            <a:ext cx="3037840" cy="464820"/>
          </a:xfrm>
        </p:spPr>
        <p:txBody>
          <a:bodyPr/>
          <a:lstStyle/>
          <a:p>
            <a:r>
              <a:rPr lang="en-US" dirty="0" smtClean="0"/>
              <a:t>version 2.5</a:t>
            </a:r>
            <a:endParaRPr lang="en-US" dirty="0"/>
          </a:p>
        </p:txBody>
      </p:sp>
      <p:sp>
        <p:nvSpPr>
          <p:cNvPr id="14" name="Header Placeholder 3"/>
          <p:cNvSpPr>
            <a:spLocks noGrp="1"/>
          </p:cNvSpPr>
          <p:nvPr>
            <p:ph type="hdr" sz="quarter"/>
          </p:nvPr>
        </p:nvSpPr>
        <p:spPr>
          <a:xfrm>
            <a:off x="0" y="0"/>
            <a:ext cx="3037840" cy="464820"/>
          </a:xfrm>
        </p:spPr>
        <p:txBody>
          <a:bodyPr/>
          <a:lstStyle/>
          <a:p>
            <a:r>
              <a:rPr lang="en-US" dirty="0" smtClean="0"/>
              <a:t>Unit 19: Medical Eligibility Determination</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Here are some role</a:t>
            </a:r>
            <a:r>
              <a:rPr lang="en-US" baseline="0" dirty="0" smtClean="0"/>
              <a:t> reason errors that you can receive when running EDBC.</a:t>
            </a:r>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70</a:t>
            </a:fld>
            <a:endParaRPr lang="en-US" dirty="0"/>
          </a:p>
        </p:txBody>
      </p:sp>
    </p:spTree>
    <p:extLst>
      <p:ext uri="{BB962C8B-B14F-4D97-AF65-F5344CB8AC3E}">
        <p14:creationId xmlns:p14="http://schemas.microsoft.com/office/powerpoint/2010/main" val="23058235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71</a:t>
            </a:fld>
            <a:endParaRPr lang="en-US" dirty="0"/>
          </a:p>
        </p:txBody>
      </p:sp>
    </p:spTree>
    <p:extLst>
      <p:ext uri="{BB962C8B-B14F-4D97-AF65-F5344CB8AC3E}">
        <p14:creationId xmlns:p14="http://schemas.microsoft.com/office/powerpoint/2010/main" val="38541052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72</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1" dirty="0" smtClean="0"/>
              <a:t>Lesson</a:t>
            </a:r>
            <a:r>
              <a:rPr lang="en-US" b="1" baseline="0" dirty="0" smtClean="0"/>
              <a:t> 5 will need to be skipped for PPS.</a:t>
            </a:r>
            <a:endParaRPr lang="en-US" b="1" dirty="0" smtClean="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73</a:t>
            </a:fld>
            <a:endParaRPr lang="en-US" dirty="0"/>
          </a:p>
        </p:txBody>
      </p:sp>
      <p:pic>
        <p:nvPicPr>
          <p:cNvPr id="7" name="Picture 6" descr="explain_icon.jpg"/>
          <p:cNvPicPr>
            <a:picLocks noChangeAspect="1"/>
          </p:cNvPicPr>
          <p:nvPr/>
        </p:nvPicPr>
        <p:blipFill>
          <a:blip r:embed="rId3"/>
          <a:stretch>
            <a:fillRect/>
          </a:stretch>
        </p:blipFill>
        <p:spPr>
          <a:xfrm>
            <a:off x="748845" y="4415791"/>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48845" y="5267961"/>
            <a:ext cx="341662" cy="352467"/>
          </a:xfrm>
          <a:prstGeom prst="rect">
            <a:avLst/>
          </a:prstGeom>
        </p:spPr>
      </p:pic>
    </p:spTree>
    <p:extLst>
      <p:ext uri="{BB962C8B-B14F-4D97-AF65-F5344CB8AC3E}">
        <p14:creationId xmlns:p14="http://schemas.microsoft.com/office/powerpoint/2010/main" val="31959762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74</a:t>
            </a:fld>
            <a:endParaRPr lang="en-US" dirty="0"/>
          </a:p>
        </p:txBody>
      </p:sp>
    </p:spTree>
    <p:extLst>
      <p:ext uri="{BB962C8B-B14F-4D97-AF65-F5344CB8AC3E}">
        <p14:creationId xmlns:p14="http://schemas.microsoft.com/office/powerpoint/2010/main" val="42475549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75</a:t>
            </a:fld>
            <a:endParaRPr lang="en-US" dirty="0"/>
          </a:p>
        </p:txBody>
      </p:sp>
      <p:pic>
        <p:nvPicPr>
          <p:cNvPr id="7" name="Picture 6"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18788" y="6019800"/>
            <a:ext cx="341662" cy="352467"/>
          </a:xfrm>
          <a:prstGeom prst="rect">
            <a:avLst/>
          </a:prstGeom>
        </p:spPr>
      </p:pic>
    </p:spTree>
    <p:extLst>
      <p:ext uri="{BB962C8B-B14F-4D97-AF65-F5344CB8AC3E}">
        <p14:creationId xmlns:p14="http://schemas.microsoft.com/office/powerpoint/2010/main" val="24659817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This is an example of a fail</a:t>
            </a:r>
            <a:r>
              <a:rPr lang="en-US" baseline="0" dirty="0" smtClean="0"/>
              <a:t> budget that needs to be overridden.</a:t>
            </a:r>
            <a:endParaRPr lang="en-US" dirty="0"/>
          </a:p>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76</a:t>
            </a:fld>
            <a:endParaRPr lang="en-US" dirty="0"/>
          </a:p>
        </p:txBody>
      </p:sp>
    </p:spTree>
    <p:extLst>
      <p:ext uri="{BB962C8B-B14F-4D97-AF65-F5344CB8AC3E}">
        <p14:creationId xmlns:p14="http://schemas.microsoft.com/office/powerpoint/2010/main" val="42475549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KEES determines eligibility based on the information you enter. However, it may be necessary to override the Medical determination.  These are examples. </a:t>
            </a:r>
          </a:p>
          <a:p>
            <a:endParaRPr lang="en-US" dirty="0"/>
          </a:p>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77</a:t>
            </a:fld>
            <a:endParaRPr lang="en-US" dirty="0"/>
          </a:p>
        </p:txBody>
      </p:sp>
    </p:spTree>
    <p:extLst>
      <p:ext uri="{BB962C8B-B14F-4D97-AF65-F5344CB8AC3E}">
        <p14:creationId xmlns:p14="http://schemas.microsoft.com/office/powerpoint/2010/main" val="42475549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78</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79</a:t>
            </a:fld>
            <a:endParaRPr lang="en-US" dirty="0"/>
          </a:p>
        </p:txBody>
      </p:sp>
      <p:pic>
        <p:nvPicPr>
          <p:cNvPr id="7" name="Picture 6" descr="explain_icon.jpg"/>
          <p:cNvPicPr>
            <a:picLocks noChangeAspect="1"/>
          </p:cNvPicPr>
          <p:nvPr/>
        </p:nvPicPr>
        <p:blipFill>
          <a:blip r:embed="rId3"/>
          <a:stretch>
            <a:fillRect/>
          </a:stretch>
        </p:blipFill>
        <p:spPr>
          <a:xfrm>
            <a:off x="748845" y="4415791"/>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48845" y="5267961"/>
            <a:ext cx="341662" cy="352467"/>
          </a:xfrm>
          <a:prstGeom prst="rect">
            <a:avLst/>
          </a:prstGeom>
        </p:spPr>
      </p:pic>
    </p:spTree>
    <p:extLst>
      <p:ext uri="{BB962C8B-B14F-4D97-AF65-F5344CB8AC3E}">
        <p14:creationId xmlns:p14="http://schemas.microsoft.com/office/powerpoint/2010/main" val="319597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EDBC is run, KEES could</a:t>
            </a:r>
            <a:r>
              <a:rPr lang="en-US" sz="1200" baseline="0" dirty="0" smtClean="0"/>
              <a:t> return several </a:t>
            </a:r>
            <a:r>
              <a:rPr lang="en-US" sz="1200" dirty="0" smtClean="0"/>
              <a:t>results which is based on a </a:t>
            </a:r>
            <a:r>
              <a:rPr lang="en-US" sz="1200" b="1" dirty="0" smtClean="0"/>
              <a:t>hierarchy</a:t>
            </a:r>
            <a:r>
              <a:rPr lang="en-US" sz="1200" dirty="0" smtClean="0"/>
              <a:t> of medical programs. </a:t>
            </a:r>
            <a:r>
              <a:rPr lang="en-US" sz="1200" baseline="0" dirty="0" smtClean="0"/>
              <a:t> Users </a:t>
            </a:r>
            <a:r>
              <a:rPr lang="en-US" baseline="0" dirty="0" smtClean="0"/>
              <a:t>will be able to see the budget for each individual screened for the case.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example:  MAGI Caretaker was the first medical coverage being tested, but due to excess income they were not eligible.  The system then looked at MAGI Title 19 as the next available coverage.  This family was potentially eligible for MAGI CHIP but based on the medical hierarchy, Title 19 was the best plan for them.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8</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37627" y="4338320"/>
            <a:ext cx="341662" cy="346689"/>
          </a:xfrm>
          <a:prstGeom prst="rect">
            <a:avLst/>
          </a:prstGeom>
        </p:spPr>
      </p:pic>
      <p:pic>
        <p:nvPicPr>
          <p:cNvPr id="8" name="Picture 7" descr="transition_build_icon.jpg"/>
          <p:cNvPicPr>
            <a:picLocks noChangeAspect="1"/>
          </p:cNvPicPr>
          <p:nvPr/>
        </p:nvPicPr>
        <p:blipFill>
          <a:blip r:embed="rId4"/>
          <a:stretch>
            <a:fillRect/>
          </a:stretch>
        </p:blipFill>
        <p:spPr>
          <a:xfrm>
            <a:off x="725138" y="5105400"/>
            <a:ext cx="341662" cy="352467"/>
          </a:xfrm>
          <a:prstGeom prst="rect">
            <a:avLst/>
          </a:prstGeom>
        </p:spPr>
      </p:pic>
    </p:spTree>
    <p:extLst>
      <p:ext uri="{BB962C8B-B14F-4D97-AF65-F5344CB8AC3E}">
        <p14:creationId xmlns:p14="http://schemas.microsoft.com/office/powerpoint/2010/main" val="9592291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b="1" baseline="0" dirty="0" smtClean="0"/>
              <a:t>KDHE only.</a:t>
            </a:r>
            <a:endParaRPr lang="en-US" b="1"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80</a:t>
            </a:fld>
            <a:endParaRPr lang="en-US" dirty="0"/>
          </a:p>
        </p:txBody>
      </p:sp>
      <p:pic>
        <p:nvPicPr>
          <p:cNvPr id="7" name="Picture 6" descr="explain_icon.jpg"/>
          <p:cNvPicPr>
            <a:picLocks noChangeAspect="1"/>
          </p:cNvPicPr>
          <p:nvPr/>
        </p:nvPicPr>
        <p:blipFill>
          <a:blip r:embed="rId3"/>
          <a:stretch>
            <a:fillRect/>
          </a:stretch>
        </p:blipFill>
        <p:spPr>
          <a:xfrm>
            <a:off x="748845" y="4343400"/>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18788" y="6019800"/>
            <a:ext cx="341662" cy="352467"/>
          </a:xfrm>
          <a:prstGeom prst="rect">
            <a:avLst/>
          </a:prstGeom>
        </p:spPr>
      </p:pic>
    </p:spTree>
    <p:extLst>
      <p:ext uri="{BB962C8B-B14F-4D97-AF65-F5344CB8AC3E}">
        <p14:creationId xmlns:p14="http://schemas.microsoft.com/office/powerpoint/2010/main" val="24659817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1" dirty="0" smtClean="0"/>
              <a:t>KDHE only.</a:t>
            </a:r>
          </a:p>
          <a:p>
            <a:endParaRPr lang="en-US" b="1" dirty="0" smtClean="0"/>
          </a:p>
          <a:p>
            <a:endParaRPr lang="en-US" b="1" dirty="0" smtClean="0"/>
          </a:p>
          <a:p>
            <a:r>
              <a:rPr lang="en-US" b="0" dirty="0" smtClean="0"/>
              <a:t>This slide</a:t>
            </a:r>
            <a:r>
              <a:rPr lang="en-US" b="0" baseline="0" dirty="0" smtClean="0"/>
              <a:t> contains builds:</a:t>
            </a:r>
          </a:p>
          <a:p>
            <a:r>
              <a:rPr lang="en-US" b="0" baseline="0" dirty="0" smtClean="0"/>
              <a:t>  Click 1 reveals the Manual EDBC Reason</a:t>
            </a:r>
          </a:p>
          <a:p>
            <a:endParaRPr lang="en-US" b="1"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81</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0850307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1" dirty="0" smtClean="0"/>
              <a:t>KDHE only.</a:t>
            </a:r>
            <a:endParaRPr lang="en-US" b="1" dirty="0"/>
          </a:p>
        </p:txBody>
      </p:sp>
      <p:sp>
        <p:nvSpPr>
          <p:cNvPr id="4" name="Slide Number Placeholder 3"/>
          <p:cNvSpPr>
            <a:spLocks noGrp="1"/>
          </p:cNvSpPr>
          <p:nvPr>
            <p:ph type="sldNum" sz="quarter" idx="10"/>
          </p:nvPr>
        </p:nvSpPr>
        <p:spPr/>
        <p:txBody>
          <a:bodyPr/>
          <a:lstStyle/>
          <a:p>
            <a:fld id="{227D64EB-181A-4E2D-AC89-30FC576AD03E}" type="slidenum">
              <a:rPr lang="en-US" smtClean="0"/>
              <a:t>82</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0850307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a:defRPr/>
            </a:pPr>
            <a:r>
              <a:rPr lang="en-US" b="1" dirty="0" smtClean="0"/>
              <a:t>KDHE only.</a:t>
            </a:r>
          </a:p>
          <a:p>
            <a:pPr>
              <a:defRPr/>
            </a:pPr>
            <a:r>
              <a:rPr lang="en-US" dirty="0" smtClean="0"/>
              <a:t>After running </a:t>
            </a:r>
            <a:r>
              <a:rPr lang="en-US" dirty="0"/>
              <a:t>a Manual </a:t>
            </a:r>
            <a:r>
              <a:rPr lang="en-US" dirty="0" smtClean="0"/>
              <a:t>EDBC click the program hyperlink on the EDBC List page to access the medical</a:t>
            </a:r>
            <a:r>
              <a:rPr lang="en-US" baseline="0" dirty="0" smtClean="0"/>
              <a:t> EDBC Summary (Manual) page.</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83</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4012193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b="1" dirty="0" smtClean="0"/>
              <a:t>KDHE only.</a:t>
            </a:r>
            <a:r>
              <a:rPr lang="en-US" b="1" baseline="0" dirty="0" smtClean="0"/>
              <a:t> </a:t>
            </a:r>
          </a:p>
          <a:p>
            <a:r>
              <a:rPr lang="en-US" dirty="0" smtClean="0"/>
              <a:t> </a:t>
            </a:r>
            <a:endParaRPr lang="en-US" dirty="0"/>
          </a:p>
          <a:p>
            <a:r>
              <a:rPr lang="en-US" dirty="0"/>
              <a:t>6. Clicking the </a:t>
            </a:r>
            <a:r>
              <a:rPr lang="en-US" b="1" dirty="0"/>
              <a:t>Set Medical Summary </a:t>
            </a:r>
            <a:r>
              <a:rPr lang="en-US" dirty="0"/>
              <a:t>button </a:t>
            </a:r>
          </a:p>
          <a:p>
            <a:r>
              <a:rPr lang="en-US" dirty="0"/>
              <a:t>7. Select &lt;insert test budget&gt; from the Test drop-down </a:t>
            </a:r>
          </a:p>
          <a:p>
            <a:r>
              <a:rPr lang="en-US" dirty="0"/>
              <a:t>8. Select Pass from the Test Result </a:t>
            </a:r>
          </a:p>
          <a:p>
            <a:r>
              <a:rPr lang="en-US" dirty="0"/>
              <a:t>9. Select Applicant from Person drop-down </a:t>
            </a:r>
          </a:p>
          <a:p>
            <a:r>
              <a:rPr lang="en-US" dirty="0"/>
              <a:t>10. Select Role </a:t>
            </a:r>
          </a:p>
          <a:p>
            <a:r>
              <a:rPr lang="en-US" dirty="0"/>
              <a:t>11. Select Aid Code </a:t>
            </a:r>
          </a:p>
          <a:p>
            <a:r>
              <a:rPr lang="en-US" dirty="0"/>
              <a:t>12. Save and Return </a:t>
            </a:r>
          </a:p>
          <a:p>
            <a:r>
              <a:rPr lang="en-US" dirty="0"/>
              <a:t>To complete and save the actions taken for the Manual EDBC: </a:t>
            </a:r>
          </a:p>
          <a:p>
            <a:pPr marL="349415" indent="-349415">
              <a:buFont typeface="Arial" pitchFamily="34" charset="0"/>
              <a:buChar char="•"/>
            </a:pPr>
            <a:r>
              <a:rPr lang="en-US" dirty="0"/>
              <a:t>Click Save and Return on the Medical EDBC List page </a:t>
            </a:r>
          </a:p>
          <a:p>
            <a:pPr marL="349415" indent="-349415">
              <a:buFont typeface="Arial" pitchFamily="34" charset="0"/>
              <a:buChar char="•"/>
            </a:pPr>
            <a:r>
              <a:rPr lang="en-US" dirty="0"/>
              <a:t>Click Accept On Medical EDBC Summary page, and </a:t>
            </a:r>
          </a:p>
          <a:p>
            <a:pPr marL="349415" indent="-349415">
              <a:buFont typeface="Arial" pitchFamily="34" charset="0"/>
              <a:buChar char="•"/>
            </a:pPr>
            <a:r>
              <a:rPr lang="en-US" dirty="0"/>
              <a:t>Click Save and Return EDBC List page </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84</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4012193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defTabSz="931774">
              <a:defRPr/>
            </a:pPr>
            <a:r>
              <a:rPr lang="en-US" b="1" dirty="0" smtClean="0"/>
              <a:t>KDHE only</a:t>
            </a:r>
            <a:r>
              <a:rPr lang="en-US" dirty="0" smtClean="0"/>
              <a:t>.</a:t>
            </a:r>
          </a:p>
          <a:p>
            <a:pPr defTabSz="931774">
              <a:defRPr/>
            </a:pPr>
            <a:r>
              <a:rPr lang="en-US" dirty="0" smtClean="0"/>
              <a:t>It also changes a pending status to an active status.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85</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2114582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smtClean="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86</a:t>
            </a:fld>
            <a:endParaRPr lang="en-US" dirty="0"/>
          </a:p>
        </p:txBody>
      </p:sp>
      <p:pic>
        <p:nvPicPr>
          <p:cNvPr id="7" name="Picture 6" descr="explain_icon.jpg"/>
          <p:cNvPicPr>
            <a:picLocks noChangeAspect="1"/>
          </p:cNvPicPr>
          <p:nvPr/>
        </p:nvPicPr>
        <p:blipFill>
          <a:blip r:embed="rId3"/>
          <a:stretch>
            <a:fillRect/>
          </a:stretch>
        </p:blipFill>
        <p:spPr>
          <a:xfrm>
            <a:off x="748845" y="4415791"/>
            <a:ext cx="341662" cy="352467"/>
          </a:xfrm>
          <a:prstGeom prst="rect">
            <a:avLst/>
          </a:prstGeom>
        </p:spPr>
      </p:pic>
      <p:pic>
        <p:nvPicPr>
          <p:cNvPr id="8" name="Picture 7" descr="transition_build_icon.jpg"/>
          <p:cNvPicPr>
            <a:picLocks noChangeAspect="1"/>
          </p:cNvPicPr>
          <p:nvPr/>
        </p:nvPicPr>
        <p:blipFill>
          <a:blip r:embed="rId4"/>
          <a:stretch>
            <a:fillRect/>
          </a:stretch>
        </p:blipFill>
        <p:spPr>
          <a:xfrm>
            <a:off x="748845" y="5267961"/>
            <a:ext cx="341662" cy="352467"/>
          </a:xfrm>
          <a:prstGeom prst="rect">
            <a:avLst/>
          </a:prstGeom>
        </p:spPr>
      </p:pic>
    </p:spTree>
    <p:extLst>
      <p:ext uri="{BB962C8B-B14F-4D97-AF65-F5344CB8AC3E}">
        <p14:creationId xmlns:p14="http://schemas.microsoft.com/office/powerpoint/2010/main" val="31959762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The batch eligibility process runs </a:t>
            </a:r>
            <a:r>
              <a:rPr lang="en-US" baseline="0" dirty="0" smtClean="0"/>
              <a:t>at night.</a:t>
            </a:r>
          </a:p>
          <a:p>
            <a:r>
              <a:rPr lang="en-US" baseline="0" dirty="0" smtClean="0"/>
              <a:t>Batch eligibility will run on all programs with rules built into KEES.</a:t>
            </a:r>
          </a:p>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t>87</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1178711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Explain: Users will be notified if action is required on a case. </a:t>
            </a:r>
            <a:endParaRPr lang="en-US" dirty="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88</a:t>
            </a:fld>
            <a:endParaRPr lang="en-US" dirty="0"/>
          </a:p>
        </p:txBody>
      </p:sp>
    </p:spTree>
    <p:extLst>
      <p:ext uri="{BB962C8B-B14F-4D97-AF65-F5344CB8AC3E}">
        <p14:creationId xmlns:p14="http://schemas.microsoft.com/office/powerpoint/2010/main" val="23295383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marL="0" indent="0">
              <a:buFont typeface="Arial" pitchFamily="34" charset="0"/>
              <a:buNone/>
            </a:pPr>
            <a:r>
              <a:rPr lang="en-US" dirty="0" smtClean="0"/>
              <a:t>The</a:t>
            </a:r>
            <a:r>
              <a:rPr lang="en-US" baseline="0" dirty="0" smtClean="0"/>
              <a:t> Batch Eligibility Report is an on request report that provides a detailed list of cases/programs that have been run through the nightly EDBC batch process.</a:t>
            </a:r>
          </a:p>
          <a:p>
            <a:pPr marL="0" indent="0">
              <a:buFont typeface="Arial" pitchFamily="34" charset="0"/>
              <a:buNone/>
            </a:pPr>
            <a:r>
              <a:rPr lang="en-US" baseline="0" dirty="0" smtClean="0"/>
              <a:t>The EDBC Source will display “Batch EDBC Rules” for EDBCs processed through batch eligibility.</a:t>
            </a:r>
          </a:p>
          <a:p>
            <a:pPr marL="0" indent="0">
              <a:buFont typeface="Arial" pitchFamily="34" charset="0"/>
              <a:buNone/>
            </a:pPr>
            <a:r>
              <a:rPr lang="en-US" baseline="0" dirty="0" smtClean="0"/>
              <a:t>Users will be notified which cases EDBC batch did not run because of an exclusion reason such as a missing date of birth.</a:t>
            </a:r>
          </a:p>
          <a:p>
            <a:pPr marL="0" indent="0">
              <a:buFont typeface="Arial" pitchFamily="34" charset="0"/>
              <a:buNone/>
            </a:pPr>
            <a:r>
              <a:rPr lang="en-US" baseline="0" dirty="0" smtClean="0"/>
              <a:t>Users will also be notified which cases you need to run EDBC on through an automated task. This task will tell a user which program was not processed through batch eligibility and for which benefit month a user must run EDBC.</a:t>
            </a:r>
          </a:p>
          <a:p>
            <a:pPr lvl="2"/>
            <a:endParaRPr lang="en-US" dirty="0" smtClean="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89</a:t>
            </a:fld>
            <a:endParaRPr lang="en-US" dirty="0"/>
          </a:p>
        </p:txBody>
      </p:sp>
    </p:spTree>
    <p:extLst>
      <p:ext uri="{BB962C8B-B14F-4D97-AF65-F5344CB8AC3E}">
        <p14:creationId xmlns:p14="http://schemas.microsoft.com/office/powerpoint/2010/main" val="364144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smtClean="0"/>
              <a:t>PPS Only – Foster</a:t>
            </a:r>
            <a:r>
              <a:rPr lang="en-US" baseline="0" dirty="0" smtClean="0"/>
              <a:t> Care screen show.</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pic>
        <p:nvPicPr>
          <p:cNvPr id="7" name="Picture 6" descr="explain_icon.jpg"/>
          <p:cNvPicPr>
            <a:picLocks noChangeAspect="1"/>
          </p:cNvPicPr>
          <p:nvPr/>
        </p:nvPicPr>
        <p:blipFill>
          <a:blip r:embed="rId3"/>
          <a:stretch>
            <a:fillRect/>
          </a:stretch>
        </p:blipFill>
        <p:spPr>
          <a:xfrm>
            <a:off x="737627" y="4338320"/>
            <a:ext cx="341662" cy="346689"/>
          </a:xfrm>
          <a:prstGeom prst="rect">
            <a:avLst/>
          </a:prstGeom>
        </p:spPr>
      </p:pic>
      <p:pic>
        <p:nvPicPr>
          <p:cNvPr id="8" name="Picture 7" descr="transition_build_icon.jpg"/>
          <p:cNvPicPr>
            <a:picLocks noChangeAspect="1"/>
          </p:cNvPicPr>
          <p:nvPr/>
        </p:nvPicPr>
        <p:blipFill>
          <a:blip r:embed="rId4"/>
          <a:stretch>
            <a:fillRect/>
          </a:stretch>
        </p:blipFill>
        <p:spPr>
          <a:xfrm>
            <a:off x="725138" y="5105400"/>
            <a:ext cx="341662" cy="352467"/>
          </a:xfrm>
          <a:prstGeom prst="rect">
            <a:avLst/>
          </a:prstGeom>
        </p:spPr>
      </p:pic>
    </p:spTree>
    <p:extLst>
      <p:ext uri="{BB962C8B-B14F-4D97-AF65-F5344CB8AC3E}">
        <p14:creationId xmlns:p14="http://schemas.microsoft.com/office/powerpoint/2010/main" val="9592291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r>
              <a:rPr lang="en-US" dirty="0"/>
              <a:t>Note: Batch EDBC Report can also be used to determine which cases/programs processed by </a:t>
            </a:r>
          </a:p>
          <a:p>
            <a:r>
              <a:rPr lang="en-US" dirty="0"/>
              <a:t>Batch EDBC require worker action. </a:t>
            </a:r>
          </a:p>
        </p:txBody>
      </p:sp>
      <p:sp>
        <p:nvSpPr>
          <p:cNvPr id="4" name="Slide Number Placeholder 3"/>
          <p:cNvSpPr>
            <a:spLocks noGrp="1"/>
          </p:cNvSpPr>
          <p:nvPr>
            <p:ph type="sldNum" sz="quarter" idx="10"/>
          </p:nvPr>
        </p:nvSpPr>
        <p:spPr/>
        <p:txBody>
          <a:bodyPr/>
          <a:lstStyle/>
          <a:p>
            <a:fld id="{227D64EB-181A-4E2D-AC89-30FC576AD03E}" type="slidenum">
              <a:rPr lang="en-US" smtClean="0"/>
              <a:t>90</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318794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lvl="2"/>
            <a:endParaRPr lang="en-US" dirty="0" smtClean="0"/>
          </a:p>
        </p:txBody>
      </p:sp>
      <p:sp>
        <p:nvSpPr>
          <p:cNvPr id="4" name="Header Placeholder 3"/>
          <p:cNvSpPr>
            <a:spLocks noGrp="1"/>
          </p:cNvSpPr>
          <p:nvPr>
            <p:ph type="hdr" sz="quarter" idx="10"/>
          </p:nvPr>
        </p:nvSpPr>
        <p:spPr/>
        <p:txBody>
          <a:bodyPr/>
          <a:lstStyle/>
          <a:p>
            <a:r>
              <a:rPr lang="en-US" dirty="0" smtClean="0"/>
              <a:t>Unit 19: Medical Eligibility Determination</a:t>
            </a:r>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Slide Number Placeholder 5"/>
          <p:cNvSpPr>
            <a:spLocks noGrp="1"/>
          </p:cNvSpPr>
          <p:nvPr>
            <p:ph type="sldNum" sz="quarter" idx="12"/>
          </p:nvPr>
        </p:nvSpPr>
        <p:spPr/>
        <p:txBody>
          <a:bodyPr/>
          <a:lstStyle/>
          <a:p>
            <a:fld id="{227D64EB-181A-4E2D-AC89-30FC576AD03E}" type="slidenum">
              <a:rPr lang="en-US" smtClean="0"/>
              <a:t>91</a:t>
            </a:fld>
            <a:endParaRPr lang="en-US" dirty="0"/>
          </a:p>
        </p:txBody>
      </p:sp>
    </p:spTree>
    <p:extLst>
      <p:ext uri="{BB962C8B-B14F-4D97-AF65-F5344CB8AC3E}">
        <p14:creationId xmlns:p14="http://schemas.microsoft.com/office/powerpoint/2010/main" val="36414451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92</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2440483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93</a:t>
            </a:fld>
            <a:endParaRPr lang="en-US" dirty="0"/>
          </a:p>
        </p:txBody>
      </p:sp>
      <p:sp>
        <p:nvSpPr>
          <p:cNvPr id="5" name="Footer Placeholder 4"/>
          <p:cNvSpPr>
            <a:spLocks noGrp="1"/>
          </p:cNvSpPr>
          <p:nvPr>
            <p:ph type="ftr" sz="quarter" idx="11"/>
          </p:nvPr>
        </p:nvSpPr>
        <p:spPr/>
        <p:txBody>
          <a:bodyPr/>
          <a:lstStyle/>
          <a:p>
            <a:r>
              <a:rPr lang="en-US" dirty="0" smtClean="0"/>
              <a:t>version 2.5</a:t>
            </a:r>
            <a:endParaRPr lang="en-US" dirty="0"/>
          </a:p>
        </p:txBody>
      </p:sp>
      <p:sp>
        <p:nvSpPr>
          <p:cNvPr id="6" name="Header Placeholder 5"/>
          <p:cNvSpPr>
            <a:spLocks noGrp="1"/>
          </p:cNvSpPr>
          <p:nvPr>
            <p:ph type="hdr" sz="quarter" idx="12"/>
          </p:nvPr>
        </p:nvSpPr>
        <p:spPr/>
        <p:txBody>
          <a:bodyPr/>
          <a:lstStyle/>
          <a:p>
            <a:r>
              <a:rPr lang="en-US" dirty="0" smtClean="0"/>
              <a:t>Unit 19: Medical Eligibility Determination</a:t>
            </a:r>
            <a:endParaRPr lang="en-US" dirty="0"/>
          </a:p>
        </p:txBody>
      </p:sp>
    </p:spTree>
    <p:extLst>
      <p:ext uri="{BB962C8B-B14F-4D97-AF65-F5344CB8AC3E}">
        <p14:creationId xmlns:p14="http://schemas.microsoft.com/office/powerpoint/2010/main" val="73926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Unit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Title</a:t>
            </a:r>
            <a:endParaRPr lang="en-US" dirty="0"/>
          </a:p>
        </p:txBody>
      </p:sp>
      <p:sp>
        <p:nvSpPr>
          <p:cNvPr id="4" name="Date Placeholder 3"/>
          <p:cNvSpPr>
            <a:spLocks noGrp="1"/>
          </p:cNvSpPr>
          <p:nvPr>
            <p:ph type="dt" sz="half" idx="10"/>
          </p:nvPr>
        </p:nvSpPr>
        <p:spPr/>
        <p:txBody>
          <a:bodyPr/>
          <a:lstStyle/>
          <a:p>
            <a:fld id="{6E309117-9E3A-4E13-9B89-4B0AF74BE981}" type="datetime1">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spTree>
    <p:extLst>
      <p:ext uri="{BB962C8B-B14F-4D97-AF65-F5344CB8AC3E}">
        <p14:creationId xmlns:p14="http://schemas.microsoft.com/office/powerpoint/2010/main" val="4006473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9" name="Picture 2" descr="C:\Users\jlking\Pictures\Captivate Images\LadyOnCompu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4" y="3878369"/>
            <a:ext cx="2412114" cy="244741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spTree>
    <p:extLst>
      <p:ext uri="{BB962C8B-B14F-4D97-AF65-F5344CB8AC3E}">
        <p14:creationId xmlns:p14="http://schemas.microsoft.com/office/powerpoint/2010/main" val="1652997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8B7E1D-52E2-4F04-9DFE-B1650792F521}" type="slidenum">
              <a:rPr lang="en-US" smtClean="0"/>
              <a:t>‹#›</a:t>
            </a:fld>
            <a:endParaRPr lang="en-US" dirty="0"/>
          </a:p>
        </p:txBody>
      </p:sp>
      <p:sp>
        <p:nvSpPr>
          <p:cNvPr id="6"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spTree>
    <p:extLst>
      <p:ext uri="{BB962C8B-B14F-4D97-AF65-F5344CB8AC3E}">
        <p14:creationId xmlns:p14="http://schemas.microsoft.com/office/powerpoint/2010/main" val="471040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8B7E1D-52E2-4F04-9DFE-B1650792F521}" type="slidenum">
              <a:rPr lang="en-US" smtClean="0"/>
              <a:t>‹#›</a:t>
            </a:fld>
            <a:endParaRPr lang="en-US" dirty="0"/>
          </a:p>
        </p:txBody>
      </p:sp>
      <p:sp>
        <p:nvSpPr>
          <p:cNvPr id="6"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2311400"/>
            <a:ext cx="2514600" cy="4017893"/>
          </a:xfrm>
          <a:prstGeom prst="rect">
            <a:avLst/>
          </a:prstGeom>
        </p:spPr>
      </p:pic>
    </p:spTree>
    <p:extLst>
      <p:ext uri="{BB962C8B-B14F-4D97-AF65-F5344CB8AC3E}">
        <p14:creationId xmlns:p14="http://schemas.microsoft.com/office/powerpoint/2010/main" val="5398083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8B7E1D-52E2-4F04-9DFE-B1650792F521}" type="slidenum">
              <a:rPr lang="en-US" smtClean="0"/>
              <a:t>‹#›</a:t>
            </a:fld>
            <a:endParaRPr lang="en-US" dirty="0"/>
          </a:p>
        </p:txBody>
      </p:sp>
      <p:sp>
        <p:nvSpPr>
          <p:cNvPr id="6"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072" y="3657600"/>
            <a:ext cx="4239927" cy="2695096"/>
          </a:xfrm>
          <a:prstGeom prst="rect">
            <a:avLst/>
          </a:prstGeom>
        </p:spPr>
      </p:pic>
    </p:spTree>
    <p:extLst>
      <p:ext uri="{BB962C8B-B14F-4D97-AF65-F5344CB8AC3E}">
        <p14:creationId xmlns:p14="http://schemas.microsoft.com/office/powerpoint/2010/main" val="16114846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8B7E1D-52E2-4F04-9DFE-B1650792F521}" type="slidenum">
              <a:rPr lang="en-US" smtClean="0"/>
              <a:t>‹#›</a:t>
            </a:fld>
            <a:endParaRPr lang="en-US" dirty="0"/>
          </a:p>
        </p:txBody>
      </p:sp>
      <p:sp>
        <p:nvSpPr>
          <p:cNvPr id="6"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399" y="3113230"/>
            <a:ext cx="3200400" cy="3249469"/>
          </a:xfrm>
          <a:prstGeom prst="rect">
            <a:avLst/>
          </a:prstGeom>
        </p:spPr>
      </p:pic>
    </p:spTree>
    <p:extLst>
      <p:ext uri="{BB962C8B-B14F-4D97-AF65-F5344CB8AC3E}">
        <p14:creationId xmlns:p14="http://schemas.microsoft.com/office/powerpoint/2010/main" val="36158970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8B7E1D-52E2-4F04-9DFE-B1650792F521}" type="slidenum">
              <a:rPr lang="en-US" smtClean="0"/>
              <a:t>‹#›</a:t>
            </a:fld>
            <a:endParaRPr lang="en-US" dirty="0"/>
          </a:p>
        </p:txBody>
      </p:sp>
      <p:sp>
        <p:nvSpPr>
          <p:cNvPr id="6"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3675"/>
            <a:ext cx="2379085" cy="3566160"/>
          </a:xfrm>
          <a:prstGeom prst="rect">
            <a:avLst/>
          </a:prstGeom>
          <a:solidFill>
            <a:schemeClr val="bg1">
              <a:alpha val="38000"/>
            </a:schemeClr>
          </a:solidFill>
        </p:spPr>
      </p:pic>
      <p:sp>
        <p:nvSpPr>
          <p:cNvPr id="7" name="Rectangle 6"/>
          <p:cNvSpPr/>
          <p:nvPr userDrawn="1"/>
        </p:nvSpPr>
        <p:spPr>
          <a:xfrm>
            <a:off x="0" y="2438400"/>
            <a:ext cx="3048000" cy="3505200"/>
          </a:xfrm>
          <a:prstGeom prst="rect">
            <a:avLst/>
          </a:prstGeom>
          <a:solidFill>
            <a:schemeClr val="bg1">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extLst>
      <p:ext uri="{BB962C8B-B14F-4D97-AF65-F5344CB8AC3E}">
        <p14:creationId xmlns:p14="http://schemas.microsoft.com/office/powerpoint/2010/main" val="42660798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131F-2DC4-463A-8F12-C8D2007B82D4}" type="datetime1">
              <a:rPr lang="en-US" smtClean="0"/>
              <a:t>10/20/2015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a:t>
            </a:fld>
            <a:endParaRPr lang="en-US" dirty="0"/>
          </a:p>
        </p:txBody>
      </p:sp>
      <p:sp>
        <p:nvSpPr>
          <p:cNvPr id="5"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spTree>
    <p:extLst>
      <p:ext uri="{BB962C8B-B14F-4D97-AF65-F5344CB8AC3E}">
        <p14:creationId xmlns:p14="http://schemas.microsoft.com/office/powerpoint/2010/main" val="1409008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2289F4-53CA-479D-80E6-B0DFD5AF9977}" type="datetime1">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7" name="Picture 2" descr="C:\Users\jlking\Pictures\Captivate Images\RogerMajors_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5712" y="2923958"/>
            <a:ext cx="2255888" cy="339710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spTree>
    <p:extLst>
      <p:ext uri="{BB962C8B-B14F-4D97-AF65-F5344CB8AC3E}">
        <p14:creationId xmlns:p14="http://schemas.microsoft.com/office/powerpoint/2010/main" val="1953388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3" descr="C:\Users\jlking\Pictures\Captivate Images\Woman_Pho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25" y="3665838"/>
            <a:ext cx="3459513" cy="26690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79C245-D8F7-4E8F-9951-ECBED2495234}" type="datetime1">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sp>
        <p:nvSpPr>
          <p:cNvPr id="9"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spTree>
    <p:extLst>
      <p:ext uri="{BB962C8B-B14F-4D97-AF65-F5344CB8AC3E}">
        <p14:creationId xmlns:p14="http://schemas.microsoft.com/office/powerpoint/2010/main" val="3640069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069C098-7D44-4CE0-A451-F49D2FAEF88A}" type="datetime1">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9" name="Picture 2" descr="C:\Users\jlking\Pictures\Captivate Images\CaseWorker_MarySoto_withfil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0522" y="2977116"/>
            <a:ext cx="2234613" cy="33519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spTree>
    <p:extLst>
      <p:ext uri="{BB962C8B-B14F-4D97-AF65-F5344CB8AC3E}">
        <p14:creationId xmlns:p14="http://schemas.microsoft.com/office/powerpoint/2010/main" val="2143852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B12890-DC6E-49CF-A9B7-0AB2280D24BE}" type="datetime1">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8" name="Picture 2" descr="C:\Users\jlking\Pictures\Captivate Images\Worker_JohnBrow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8391" y="4194377"/>
            <a:ext cx="2615609" cy="213568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spTree>
    <p:extLst>
      <p:ext uri="{BB962C8B-B14F-4D97-AF65-F5344CB8AC3E}">
        <p14:creationId xmlns:p14="http://schemas.microsoft.com/office/powerpoint/2010/main" val="4103011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315391-01A4-4AD5-8896-58B2DC7FFD4A}" type="datetime1">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08B7E1D-52E2-4F04-9DFE-B1650792F521}" type="slidenum">
              <a:rPr lang="en-US" smtClean="0"/>
              <a:pPr/>
              <a:t>‹#›</a:t>
            </a:fld>
            <a:endParaRPr lang="en-US" dirty="0"/>
          </a:p>
        </p:txBody>
      </p:sp>
      <p:pic>
        <p:nvPicPr>
          <p:cNvPr id="9" name="Picture 2" descr="C:\Users\jlking\Pictures\Captivate Images\Girl_Jump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683" y="3138617"/>
            <a:ext cx="2538164" cy="31813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spTree>
    <p:extLst>
      <p:ext uri="{BB962C8B-B14F-4D97-AF65-F5344CB8AC3E}">
        <p14:creationId xmlns:p14="http://schemas.microsoft.com/office/powerpoint/2010/main" val="399529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9B19B9-A318-4C24-871D-61FD5F93BB52}" type="datetime1">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8" name="Picture 2" descr="C:\Users\jlking\Pictures\Captivate Images\Man in business sui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8005" y="3838832"/>
            <a:ext cx="3055890" cy="248756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spTree>
    <p:extLst>
      <p:ext uri="{BB962C8B-B14F-4D97-AF65-F5344CB8AC3E}">
        <p14:creationId xmlns:p14="http://schemas.microsoft.com/office/powerpoint/2010/main" val="2125760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baseline="0"/>
            </a:lvl1pPr>
          </a:lstStyle>
          <a:p>
            <a:r>
              <a:rPr lang="en-US" dirty="0" smtClean="0"/>
              <a:t>Medical Eligibility &gt; EDBC</a:t>
            </a:r>
            <a:endParaRPr lang="en-US" dirty="0"/>
          </a:p>
        </p:txBody>
      </p:sp>
      <p:sp>
        <p:nvSpPr>
          <p:cNvPr id="3" name="Content Placeholder 2"/>
          <p:cNvSpPr>
            <a:spLocks noGrp="1"/>
          </p:cNvSpPr>
          <p:nvPr>
            <p:ph idx="1" hasCustomPrompt="1"/>
          </p:nvPr>
        </p:nvSpPr>
        <p:spPr>
          <a:xfrm>
            <a:off x="2514600" y="1600200"/>
            <a:ext cx="6477000" cy="4525963"/>
          </a:xfrm>
        </p:spPr>
        <p:txBody>
          <a:bodyPr/>
          <a:lstStyle>
            <a:lvl1pPr marL="0" indent="0" eaLnBrk="0" hangingPunct="0">
              <a:defRPr/>
            </a:lvl1pPr>
            <a:lvl2pPr>
              <a:defRPr sz="2400"/>
            </a:lvl2pPr>
            <a:lvl3pPr>
              <a:defRPr sz="2000"/>
            </a:lvl3pPr>
            <a:lvl4pPr>
              <a:defRPr sz="1800"/>
            </a:lvl4pPr>
            <a:lvl5pPr>
              <a:defRPr sz="1800"/>
            </a:lvl5pPr>
          </a:lstStyle>
          <a:p>
            <a:pPr marL="0" indent="0" eaLnBrk="0" hangingPunct="0">
              <a:buNone/>
              <a:defRPr/>
            </a:pPr>
            <a:r>
              <a:rPr lang="en-US" sz="2000" dirty="0" smtClean="0">
                <a:latin typeface="Arial" pitchFamily="34" charset="0"/>
                <a:cs typeface="Arial" pitchFamily="34" charset="0"/>
              </a:rPr>
              <a:t>Insert question here</a:t>
            </a:r>
          </a:p>
        </p:txBody>
      </p:sp>
      <p:sp>
        <p:nvSpPr>
          <p:cNvPr id="4" name="Date Placeholder 3"/>
          <p:cNvSpPr>
            <a:spLocks noGrp="1"/>
          </p:cNvSpPr>
          <p:nvPr>
            <p:ph type="dt" sz="half" idx="10"/>
          </p:nvPr>
        </p:nvSpPr>
        <p:spPr/>
        <p:txBody>
          <a:bodyPr/>
          <a:lstStyle/>
          <a:p>
            <a:fld id="{4946B848-056F-4238-957C-E78CA4A03CA7}" type="datetime1">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9" name="Picture 2" descr="C:\Users\jlking\Pictures\Captivate Images\Woman2think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0" y="4013795"/>
            <a:ext cx="2543834" cy="23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191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t>‹#›</a:t>
            </a:fld>
            <a:endParaRPr lang="en-US" dirty="0"/>
          </a:p>
        </p:txBody>
      </p:sp>
      <p:pic>
        <p:nvPicPr>
          <p:cNvPr id="8" name="Picture 2" descr="C:\Users\jlking\Pictures\Captivate Images\Female_SarahEst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81435"/>
            <a:ext cx="2191253" cy="34433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1600200" y="73152"/>
            <a:ext cx="7086600" cy="566928"/>
          </a:xfrm>
        </p:spPr>
        <p:txBody>
          <a:bodyPr>
            <a:normAutofit/>
          </a:bodyPr>
          <a:lstStyle>
            <a:lvl1pPr algn="l">
              <a:defRPr sz="2400" baseline="0"/>
            </a:lvl1pPr>
          </a:lstStyle>
          <a:p>
            <a:r>
              <a:rPr lang="en-US" dirty="0" smtClean="0"/>
              <a:t>Medical Eligibility &gt; EDBC</a:t>
            </a:r>
            <a:endParaRPr lang="en-US" dirty="0"/>
          </a:p>
        </p:txBody>
      </p:sp>
    </p:spTree>
    <p:extLst>
      <p:ext uri="{BB962C8B-B14F-4D97-AF65-F5344CB8AC3E}">
        <p14:creationId xmlns:p14="http://schemas.microsoft.com/office/powerpoint/2010/main" val="165778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userDrawn="1"/>
        </p:nvSpPr>
        <p:spPr>
          <a:xfrm>
            <a:off x="0" y="0"/>
            <a:ext cx="9144000" cy="1066800"/>
          </a:xfrm>
          <a:prstGeom prst="rect">
            <a:avLst/>
          </a:prstGeom>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600200" y="73152"/>
            <a:ext cx="7086600" cy="5669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02D6-4717-4200-9213-C4225A3D1042}" type="datetime1">
              <a:rPr lang="en-US" smtClean="0"/>
              <a:t>10/20/2015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B7E1D-52E2-4F04-9DFE-B1650792F521}" type="slidenum">
              <a:rPr lang="en-US" smtClean="0"/>
              <a:t>‹#›</a:t>
            </a:fld>
            <a:endParaRPr lang="en-US" dirty="0"/>
          </a:p>
        </p:txBody>
      </p:sp>
      <p:pic>
        <p:nvPicPr>
          <p:cNvPr id="8" name="Picture 7" descr="H:\AAAScottStuffSTAAdmin\Logos\KEES-blue-gold.png"/>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52400" y="152400"/>
            <a:ext cx="1219200" cy="785617"/>
          </a:xfrm>
          <a:prstGeom prst="rect">
            <a:avLst/>
          </a:prstGeom>
          <a:noFill/>
          <a:ln>
            <a:noFill/>
          </a:ln>
        </p:spPr>
      </p:pic>
    </p:spTree>
    <p:extLst>
      <p:ext uri="{BB962C8B-B14F-4D97-AF65-F5344CB8AC3E}">
        <p14:creationId xmlns:p14="http://schemas.microsoft.com/office/powerpoint/2010/main" val="221250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5" r:id="rId6"/>
    <p:sldLayoutId id="2147483662" r:id="rId7"/>
    <p:sldLayoutId id="2147483663" r:id="rId8"/>
    <p:sldLayoutId id="2147483666" r:id="rId9"/>
    <p:sldLayoutId id="2147483667" r:id="rId10"/>
    <p:sldLayoutId id="2147483654" r:id="rId11"/>
    <p:sldLayoutId id="2147483672" r:id="rId12"/>
    <p:sldLayoutId id="2147483671" r:id="rId13"/>
    <p:sldLayoutId id="2147483669" r:id="rId14"/>
    <p:sldLayoutId id="2147483668" r:id="rId15"/>
    <p:sldLayoutId id="2147483655" r:id="rId16"/>
  </p:sldLayoutIdLst>
  <p:timing>
    <p:tnLst>
      <p:par>
        <p:cTn id="1" dur="indefinite" restart="never" nodeType="tmRoot"/>
      </p:par>
    </p:tnLst>
  </p:timing>
  <p:hf hdr="0" ftr="0" dt="0"/>
  <p:txStyles>
    <p:titleStyle>
      <a:lvl1pPr algn="ct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1.png"/><Relationship Id="rId7" Type="http://schemas.openxmlformats.org/officeDocument/2006/relationships/diagramColors" Target="../diagrams/colors3.xm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2.png"/><Relationship Id="rId7" Type="http://schemas.openxmlformats.org/officeDocument/2006/relationships/diagramColors" Target="../diagrams/colors4.xml"/><Relationship Id="rId2" Type="http://schemas.openxmlformats.org/officeDocument/2006/relationships/notesSlide" Target="../notesSlides/notesSlide44.xml"/><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4.png"/><Relationship Id="rId7" Type="http://schemas.openxmlformats.org/officeDocument/2006/relationships/diagramColors" Target="../diagrams/colors5.xml"/><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4.png"/><Relationship Id="rId7" Type="http://schemas.openxmlformats.org/officeDocument/2006/relationships/diagramColors" Target="../diagrams/colors6.xml"/><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8.png"/><Relationship Id="rId7" Type="http://schemas.openxmlformats.org/officeDocument/2006/relationships/diagramColors" Target="../diagrams/colors7.xml"/><Relationship Id="rId2" Type="http://schemas.openxmlformats.org/officeDocument/2006/relationships/notesSlide" Target="../notesSlides/notesSlide50.xml"/><Relationship Id="rId1" Type="http://schemas.openxmlformats.org/officeDocument/2006/relationships/slideLayout" Target="../slideLayouts/slideLayout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11.xml"/><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9.png"/><Relationship Id="rId7" Type="http://schemas.openxmlformats.org/officeDocument/2006/relationships/diagramColors" Target="../diagrams/colors8.xml"/><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1.xml"/><Relationship Id="rId1" Type="http://schemas.openxmlformats.org/officeDocument/2006/relationships/slideLayout" Target="../slideLayouts/slideLayout11.xml"/><Relationship Id="rId4" Type="http://schemas.openxmlformats.org/officeDocument/2006/relationships/image" Target="../media/image82.png"/></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2.xml"/><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6.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4.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7.xml"/><Relationship Id="rId1" Type="http://schemas.openxmlformats.org/officeDocument/2006/relationships/slideLayout" Target="../slideLayouts/slideLayout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1.xml"/><Relationship Id="rId1" Type="http://schemas.openxmlformats.org/officeDocument/2006/relationships/slideLayout" Target="../slideLayouts/slideLayout11.xml"/><Relationship Id="rId5" Type="http://schemas.openxmlformats.org/officeDocument/2006/relationships/image" Target="../media/image95.png"/><Relationship Id="rId4" Type="http://schemas.openxmlformats.org/officeDocument/2006/relationships/image" Target="../media/image94.png"/></Relationships>
</file>

<file path=ppt/slides/_rels/slide8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7.xml"/><Relationship Id="rId1" Type="http://schemas.openxmlformats.org/officeDocument/2006/relationships/slideLayout" Target="../slideLayouts/slideLayout1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Medical Eligibility	</a:t>
            </a:r>
            <a:endParaRPr lang="en-US" dirty="0"/>
          </a:p>
        </p:txBody>
      </p:sp>
      <p:sp>
        <p:nvSpPr>
          <p:cNvPr id="3" name="Subtitle 2"/>
          <p:cNvSpPr>
            <a:spLocks noGrp="1"/>
          </p:cNvSpPr>
          <p:nvPr>
            <p:ph type="subTitle" idx="1"/>
          </p:nvPr>
        </p:nvSpPr>
        <p:spPr/>
        <p:txBody>
          <a:bodyPr/>
          <a:lstStyle/>
          <a:p>
            <a:r>
              <a:rPr lang="en-US" dirty="0" smtClean="0"/>
              <a:t>Eligibility Determination and Benefit Calculation (EDBC) </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t>1</a:t>
            </a:fld>
            <a:endParaRPr lang="en-US" dirty="0"/>
          </a:p>
        </p:txBody>
      </p:sp>
    </p:spTree>
    <p:extLst>
      <p:ext uri="{BB962C8B-B14F-4D97-AF65-F5344CB8AC3E}">
        <p14:creationId xmlns:p14="http://schemas.microsoft.com/office/powerpoint/2010/main" val="412130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10</a:t>
            </a:fld>
            <a:endParaRPr lang="en-US" dirty="0"/>
          </a:p>
        </p:txBody>
      </p:sp>
      <p:sp>
        <p:nvSpPr>
          <p:cNvPr id="6" name="Content Placeholder 5"/>
          <p:cNvSpPr>
            <a:spLocks noGrp="1"/>
          </p:cNvSpPr>
          <p:nvPr>
            <p:ph idx="4294967295"/>
          </p:nvPr>
        </p:nvSpPr>
        <p:spPr>
          <a:xfrm>
            <a:off x="609600" y="1447800"/>
            <a:ext cx="8001000" cy="4678363"/>
          </a:xfrm>
        </p:spPr>
        <p:txBody>
          <a:bodyPr>
            <a:normAutofit/>
          </a:bodyPr>
          <a:lstStyle/>
          <a:p>
            <a:pPr marL="0" indent="0">
              <a:buNone/>
            </a:pPr>
            <a:r>
              <a:rPr lang="en-US" sz="1800" dirty="0" smtClean="0"/>
              <a:t>In </a:t>
            </a:r>
            <a:r>
              <a:rPr lang="en-US" sz="1800" dirty="0"/>
              <a:t>situations where the consumer could be eligible for more than one program </a:t>
            </a:r>
            <a:r>
              <a:rPr lang="en-US" sz="1800" b="1" dirty="0"/>
              <a:t>and</a:t>
            </a:r>
            <a:r>
              <a:rPr lang="en-US" sz="1800" dirty="0"/>
              <a:t> has the option to choose which program they agree to the terms and conditions of (e.g. premium vs. </a:t>
            </a:r>
            <a:r>
              <a:rPr lang="en-US" sz="1800" dirty="0" err="1" smtClean="0"/>
              <a:t>spenddown</a:t>
            </a:r>
            <a:r>
              <a:rPr lang="en-US" sz="1800" dirty="0"/>
              <a:t>), there are two solutions for handling this:</a:t>
            </a:r>
            <a:endParaRPr lang="en-US" sz="1800" dirty="0" smtClean="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Hierarchy	</a:t>
            </a:r>
            <a:endParaRPr lang="en-US" dirty="0"/>
          </a:p>
        </p:txBody>
      </p:sp>
      <p:grpSp>
        <p:nvGrpSpPr>
          <p:cNvPr id="8" name="Group 7"/>
          <p:cNvGrpSpPr/>
          <p:nvPr/>
        </p:nvGrpSpPr>
        <p:grpSpPr>
          <a:xfrm>
            <a:off x="2433145" y="3200400"/>
            <a:ext cx="4305300" cy="485283"/>
            <a:chOff x="0" y="0"/>
            <a:chExt cx="4305300" cy="485283"/>
          </a:xfrm>
        </p:grpSpPr>
        <p:sp>
          <p:nvSpPr>
            <p:cNvPr id="9" name="Rounded Rectangle 8"/>
            <p:cNvSpPr/>
            <p:nvPr/>
          </p:nvSpPr>
          <p:spPr>
            <a:xfrm>
              <a:off x="0" y="0"/>
              <a:ext cx="4305300" cy="485283"/>
            </a:xfrm>
            <a:prstGeom prst="roundRect">
              <a:avLst/>
            </a:prstGeom>
            <a:solidFill>
              <a:srgbClr val="002569"/>
            </a:solidFill>
            <a:ln>
              <a:solidFill>
                <a:srgbClr val="002569"/>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0" name="Rounded Rectangle 4"/>
            <p:cNvSpPr/>
            <p:nvPr/>
          </p:nvSpPr>
          <p:spPr>
            <a:xfrm>
              <a:off x="25669" y="23386"/>
              <a:ext cx="4257920" cy="437903"/>
            </a:xfrm>
            <a:prstGeom prst="rect">
              <a:avLst/>
            </a:prstGeom>
            <a:solidFill>
              <a:srgbClr val="002569"/>
            </a:solidFill>
            <a:ln>
              <a:solidFill>
                <a:srgbClr val="002569"/>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100000"/>
                </a:lnSpc>
                <a:spcBef>
                  <a:spcPct val="0"/>
                </a:spcBef>
                <a:spcAft>
                  <a:spcPct val="35000"/>
                </a:spcAft>
              </a:pPr>
              <a:r>
                <a:rPr lang="en-US" sz="2200" kern="1200" dirty="0" smtClean="0">
                  <a:solidFill>
                    <a:schemeClr val="bg1"/>
                  </a:solidFill>
                  <a:latin typeface="Arial" pitchFamily="34" charset="0"/>
                  <a:cs typeface="Arial" pitchFamily="34" charset="0"/>
                </a:rPr>
                <a:t>Requested</a:t>
              </a:r>
              <a:r>
                <a:rPr lang="en-US" sz="2200" kern="1200" dirty="0" smtClean="0">
                  <a:solidFill>
                    <a:schemeClr val="tx1"/>
                  </a:solidFill>
                  <a:latin typeface="Arial" pitchFamily="34" charset="0"/>
                  <a:cs typeface="Arial" pitchFamily="34" charset="0"/>
                </a:rPr>
                <a:t> </a:t>
              </a:r>
              <a:r>
                <a:rPr lang="en-US" sz="2200" kern="1200" dirty="0" smtClean="0">
                  <a:solidFill>
                    <a:schemeClr val="bg1"/>
                  </a:solidFill>
                  <a:latin typeface="Arial" pitchFamily="34" charset="0"/>
                  <a:cs typeface="Arial" pitchFamily="34" charset="0"/>
                </a:rPr>
                <a:t>Medical</a:t>
              </a:r>
              <a:r>
                <a:rPr lang="en-US" sz="2200" kern="1200" dirty="0" smtClean="0">
                  <a:solidFill>
                    <a:schemeClr val="tx1"/>
                  </a:solidFill>
                  <a:latin typeface="Arial" pitchFamily="34" charset="0"/>
                  <a:cs typeface="Arial" pitchFamily="34" charset="0"/>
                </a:rPr>
                <a:t> </a:t>
              </a:r>
              <a:r>
                <a:rPr lang="en-US" sz="2200" kern="1200" dirty="0" smtClean="0">
                  <a:solidFill>
                    <a:schemeClr val="bg1"/>
                  </a:solidFill>
                  <a:latin typeface="Arial" pitchFamily="34" charset="0"/>
                  <a:cs typeface="Arial" pitchFamily="34" charset="0"/>
                </a:rPr>
                <a:t>Type (RMT)</a:t>
              </a:r>
              <a:endParaRPr lang="en-US" sz="2200" kern="1200" dirty="0">
                <a:solidFill>
                  <a:schemeClr val="bg1"/>
                </a:solidFill>
                <a:latin typeface="Arial" pitchFamily="34" charset="0"/>
                <a:cs typeface="Arial" pitchFamily="34" charset="0"/>
              </a:endParaRPr>
            </a:p>
          </p:txBody>
        </p:sp>
      </p:grpSp>
      <p:grpSp>
        <p:nvGrpSpPr>
          <p:cNvPr id="11" name="Group 10"/>
          <p:cNvGrpSpPr/>
          <p:nvPr/>
        </p:nvGrpSpPr>
        <p:grpSpPr>
          <a:xfrm>
            <a:off x="2409455" y="3962400"/>
            <a:ext cx="4305300" cy="485283"/>
            <a:chOff x="0" y="0"/>
            <a:chExt cx="4305300" cy="485283"/>
          </a:xfrm>
          <a:solidFill>
            <a:srgbClr val="002569"/>
          </a:solidFill>
        </p:grpSpPr>
        <p:sp>
          <p:nvSpPr>
            <p:cNvPr id="12" name="Rounded Rectangle 11"/>
            <p:cNvSpPr/>
            <p:nvPr/>
          </p:nvSpPr>
          <p:spPr>
            <a:xfrm>
              <a:off x="0" y="0"/>
              <a:ext cx="4305300" cy="485283"/>
            </a:xfrm>
            <a:prstGeom prst="roundRect">
              <a:avLst/>
            </a:prstGeom>
            <a:grpFill/>
            <a:ln>
              <a:solidFill>
                <a:srgbClr val="002569"/>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Rounded Rectangle 4"/>
            <p:cNvSpPr/>
            <p:nvPr/>
          </p:nvSpPr>
          <p:spPr>
            <a:xfrm>
              <a:off x="285750" y="47380"/>
              <a:ext cx="3733800" cy="437903"/>
            </a:xfrm>
            <a:prstGeom prst="rect">
              <a:avLst/>
            </a:prstGeom>
            <a:grpFill/>
            <a:ln>
              <a:solidFill>
                <a:srgbClr val="002569"/>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100000"/>
                </a:lnSpc>
                <a:spcBef>
                  <a:spcPct val="0"/>
                </a:spcBef>
                <a:spcAft>
                  <a:spcPct val="35000"/>
                </a:spcAft>
              </a:pPr>
              <a:r>
                <a:rPr lang="en-US" sz="2200" kern="1200" dirty="0" smtClean="0">
                  <a:solidFill>
                    <a:schemeClr val="bg1"/>
                  </a:solidFill>
                  <a:latin typeface="Arial" pitchFamily="34" charset="0"/>
                  <a:cs typeface="Arial" pitchFamily="34" charset="0"/>
                </a:rPr>
                <a:t>Customer</a:t>
              </a:r>
              <a:r>
                <a:rPr lang="en-US" sz="2200" kern="1200" dirty="0" smtClean="0">
                  <a:solidFill>
                    <a:schemeClr val="tx1"/>
                  </a:solidFill>
                  <a:latin typeface="Arial" pitchFamily="34" charset="0"/>
                  <a:cs typeface="Arial" pitchFamily="34" charset="0"/>
                </a:rPr>
                <a:t> </a:t>
              </a:r>
              <a:r>
                <a:rPr lang="en-US" sz="2200" kern="1200" dirty="0" smtClean="0">
                  <a:solidFill>
                    <a:schemeClr val="bg1"/>
                  </a:solidFill>
                  <a:latin typeface="Arial" pitchFamily="34" charset="0"/>
                  <a:cs typeface="Arial" pitchFamily="34" charset="0"/>
                </a:rPr>
                <a:t>Options</a:t>
              </a:r>
              <a:endParaRPr lang="en-US" sz="2200" kern="1200" dirty="0">
                <a:solidFill>
                  <a:schemeClr val="bg1"/>
                </a:solidFill>
                <a:latin typeface="Arial" pitchFamily="34" charset="0"/>
                <a:cs typeface="Arial" pitchFamily="34" charset="0"/>
              </a:endParaRPr>
            </a:p>
          </p:txBody>
        </p:sp>
      </p:grpSp>
      <p:sp>
        <p:nvSpPr>
          <p:cNvPr id="15"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368623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t>11</a:t>
            </a:fld>
            <a:endParaRPr lang="en-US" dirty="0"/>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Requested Medical Types</a:t>
            </a:r>
            <a:endParaRPr lang="en-US" dirty="0"/>
          </a:p>
        </p:txBody>
      </p:sp>
      <p:sp>
        <p:nvSpPr>
          <p:cNvPr id="7" name="Content Placeholder 2"/>
          <p:cNvSpPr txBox="1">
            <a:spLocks/>
          </p:cNvSpPr>
          <p:nvPr/>
        </p:nvSpPr>
        <p:spPr>
          <a:xfrm>
            <a:off x="606280" y="1371600"/>
            <a:ext cx="4727720" cy="43576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You can add the ‘Requested Medical Type’ to be more specific to the type of medical coverage</a:t>
            </a:r>
            <a:r>
              <a:rPr lang="en-US" sz="1800" dirty="0"/>
              <a:t> </a:t>
            </a:r>
            <a:r>
              <a:rPr lang="en-US" sz="1800" dirty="0" smtClean="0"/>
              <a:t>on the </a:t>
            </a:r>
            <a:r>
              <a:rPr lang="en-US" sz="1800" b="1" dirty="0" smtClean="0"/>
              <a:t>Requested Medicaid Type Detail</a:t>
            </a:r>
            <a:r>
              <a:rPr lang="en-US" sz="1800" dirty="0" smtClean="0"/>
              <a:t> page.</a:t>
            </a:r>
          </a:p>
          <a:p>
            <a:pPr marL="0" indent="0">
              <a:buNone/>
            </a:pPr>
            <a:endParaRPr lang="en-US" sz="1800" dirty="0"/>
          </a:p>
          <a:p>
            <a:pPr marL="0" indent="0">
              <a:buNone/>
            </a:pPr>
            <a:r>
              <a:rPr lang="en-US" sz="1800" dirty="0" smtClean="0"/>
              <a:t>EDBC will run apply rules for the requested medical type (</a:t>
            </a:r>
            <a:r>
              <a:rPr lang="en-US" sz="1800" dirty="0"/>
              <a:t>i.e</a:t>
            </a:r>
            <a:r>
              <a:rPr lang="en-US" sz="1800" dirty="0" smtClean="0"/>
              <a:t>.  Working Healthy) </a:t>
            </a:r>
            <a:r>
              <a:rPr lang="en-US" sz="1800" dirty="0"/>
              <a:t>versus a hierarchy of test </a:t>
            </a:r>
            <a:r>
              <a:rPr lang="en-US" sz="1800" dirty="0" smtClean="0"/>
              <a:t>categories.</a:t>
            </a:r>
          </a:p>
          <a:p>
            <a:pPr marL="0" indent="0">
              <a:buFont typeface="Arial" pitchFamily="34" charset="0"/>
              <a:buNone/>
            </a:pPr>
            <a:endParaRPr lang="en-US" sz="1600" dirty="0"/>
          </a:p>
        </p:txBody>
      </p:sp>
      <p:graphicFrame>
        <p:nvGraphicFramePr>
          <p:cNvPr id="9" name="Content Placeholder 5" descr="Medical&#10;Inmate&#10;Working Healthy&#10;PPS&#10;MAGI&#10;Caretaker Medical&#10;Expedited Pregnant Woman&#10;Long Term Care&#10;Medically Needy&#10;MSP&#10;Resource Assessment Only" title="Requested Medical Types"/>
          <p:cNvGraphicFramePr>
            <a:graphicFrameLocks/>
          </p:cNvGraphicFramePr>
          <p:nvPr>
            <p:extLst>
              <p:ext uri="{D42A27DB-BD31-4B8C-83A1-F6EECF244321}">
                <p14:modId xmlns:p14="http://schemas.microsoft.com/office/powerpoint/2010/main" val="3912754518"/>
              </p:ext>
            </p:extLst>
          </p:nvPr>
        </p:nvGraphicFramePr>
        <p:xfrm>
          <a:off x="5486400" y="1219200"/>
          <a:ext cx="3429000" cy="451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790395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12</a:t>
            </a:fld>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Requested Medical Types	</a:t>
            </a:r>
            <a:endParaRPr lang="en-US" dirty="0"/>
          </a:p>
        </p:txBody>
      </p:sp>
      <p:sp>
        <p:nvSpPr>
          <p:cNvPr id="20" name="Content Placeholder 5"/>
          <p:cNvSpPr txBox="1">
            <a:spLocks/>
          </p:cNvSpPr>
          <p:nvPr/>
        </p:nvSpPr>
        <p:spPr>
          <a:xfrm>
            <a:off x="228600" y="1143000"/>
            <a:ext cx="87630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Requested Medical Type</a:t>
            </a:r>
          </a:p>
          <a:p>
            <a:pPr marL="0" lvl="0" indent="0">
              <a:buNone/>
            </a:pPr>
            <a:r>
              <a:rPr lang="en-US" sz="1800" dirty="0" smtClean="0"/>
              <a:t>On the </a:t>
            </a:r>
            <a:r>
              <a:rPr lang="en-US" sz="1800" dirty="0"/>
              <a:t>person’s </a:t>
            </a:r>
            <a:r>
              <a:rPr lang="en-US" sz="1800" dirty="0" smtClean="0"/>
              <a:t>Program Detail page a user will select the consumer’s </a:t>
            </a:r>
            <a:r>
              <a:rPr lang="en-US" sz="1800" b="1" dirty="0" smtClean="0"/>
              <a:t>Requested Medical Type</a:t>
            </a:r>
            <a:r>
              <a:rPr lang="en-US" sz="1800" dirty="0" smtClean="0"/>
              <a:t>.</a:t>
            </a:r>
          </a:p>
          <a:p>
            <a:pPr marL="0" lvl="0" indent="0">
              <a:buNone/>
            </a:pPr>
            <a:endParaRPr lang="en-US" sz="1800" strike="sngStrike" dirty="0"/>
          </a:p>
          <a:p>
            <a:pPr marL="0" indent="0">
              <a:buFont typeface="Arial" pitchFamily="34" charset="0"/>
              <a:buNone/>
            </a:pPr>
            <a:endParaRPr lang="en-US" sz="2000" dirty="0" smtClean="0"/>
          </a:p>
          <a:p>
            <a:pPr marL="0" indent="0">
              <a:buFont typeface="Arial" pitchFamily="34" charset="0"/>
              <a:buNone/>
            </a:pPr>
            <a:endParaRPr lang="en-US" sz="2000" dirty="0" smtClean="0"/>
          </a:p>
          <a:p>
            <a:pPr marL="0" indent="0">
              <a:buFont typeface="Arial" pitchFamily="34" charset="0"/>
              <a:buNone/>
            </a:pPr>
            <a:endParaRPr lang="en-US" sz="2000" dirty="0"/>
          </a:p>
          <a:p>
            <a:pPr marL="0" indent="0">
              <a:buFont typeface="Arial" pitchFamily="34" charset="0"/>
              <a:buNone/>
            </a:pPr>
            <a:endParaRPr lang="en-US" sz="2000" dirty="0" smtClean="0"/>
          </a:p>
          <a:p>
            <a:pPr marL="0" indent="0">
              <a:buFont typeface="Arial" pitchFamily="34" charset="0"/>
              <a:buNone/>
            </a:pPr>
            <a:endParaRPr lang="en-US" sz="2000" dirty="0" smtClean="0"/>
          </a:p>
          <a:p>
            <a:pPr marL="0" indent="0">
              <a:buFont typeface="Arial" pitchFamily="34" charset="0"/>
              <a:buNone/>
            </a:pPr>
            <a:endParaRPr lang="en-US" sz="2000" dirty="0"/>
          </a:p>
          <a:p>
            <a:pPr marL="0" indent="0">
              <a:buFont typeface="Arial" pitchFamily="34" charset="0"/>
              <a:buNone/>
            </a:pPr>
            <a:endParaRPr lang="en-US" sz="2000" dirty="0" smtClean="0"/>
          </a:p>
          <a:p>
            <a:pPr marL="0" indent="0">
              <a:buFont typeface="Arial" pitchFamily="34" charset="0"/>
              <a:buNone/>
            </a:pPr>
            <a:endParaRPr lang="en-US" sz="2000" dirty="0"/>
          </a:p>
          <a:p>
            <a:pPr marL="0" indent="0">
              <a:buFont typeface="Arial" pitchFamily="34" charset="0"/>
              <a:buNone/>
            </a:pPr>
            <a:r>
              <a:rPr lang="en-US" sz="1800" dirty="0" smtClean="0"/>
              <a:t>The Requested Medical Type can be added or edited after the case has been registered on the Program Person Detail page. </a:t>
            </a:r>
            <a:endParaRPr lang="en-US" sz="1800" dirty="0"/>
          </a:p>
          <a:p>
            <a:pPr marL="0" indent="0">
              <a:buFont typeface="Arial" pitchFamily="34" charset="0"/>
              <a:buNone/>
            </a:pPr>
            <a:endParaRPr lang="en-US" sz="2000" b="1" dirty="0" smtClean="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2" name="Snagit_PPTE2B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2286000"/>
            <a:ext cx="8953500" cy="2357920"/>
          </a:xfrm>
          <a:prstGeom prst="rect">
            <a:avLst/>
          </a:prstGeom>
        </p:spPr>
      </p:pic>
    </p:spTree>
    <p:extLst>
      <p:ext uri="{BB962C8B-B14F-4D97-AF65-F5344CB8AC3E}">
        <p14:creationId xmlns:p14="http://schemas.microsoft.com/office/powerpoint/2010/main" val="288276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13</a:t>
            </a:fld>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Requested Medical Types	</a:t>
            </a:r>
            <a:endParaRPr lang="en-US" dirty="0"/>
          </a:p>
        </p:txBody>
      </p:sp>
      <p:sp>
        <p:nvSpPr>
          <p:cNvPr id="20" name="Content Placeholder 5"/>
          <p:cNvSpPr txBox="1">
            <a:spLocks/>
          </p:cNvSpPr>
          <p:nvPr/>
        </p:nvSpPr>
        <p:spPr>
          <a:xfrm>
            <a:off x="228600" y="1143000"/>
            <a:ext cx="87630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1800" dirty="0" smtClean="0"/>
              <a:t>In the event a child enters a Psychiatric Residential Treatment Facility (PRTF) or requires HCBS services, the </a:t>
            </a:r>
            <a:r>
              <a:rPr lang="en-US" sz="1800" b="1" dirty="0" smtClean="0"/>
              <a:t>Requested Medical Type</a:t>
            </a:r>
            <a:r>
              <a:rPr lang="en-US" sz="1800" dirty="0"/>
              <a:t> </a:t>
            </a:r>
            <a:r>
              <a:rPr lang="en-US" sz="1800" dirty="0" smtClean="0"/>
              <a:t>will need to add a LTC RMT.  </a:t>
            </a:r>
          </a:p>
          <a:p>
            <a:pPr marL="0" lvl="0" indent="0">
              <a:buNone/>
            </a:pPr>
            <a:endParaRPr lang="en-US" sz="1800" strike="sngStrike" dirty="0"/>
          </a:p>
          <a:p>
            <a:pPr marL="0" indent="0">
              <a:buFont typeface="Arial" pitchFamily="34" charset="0"/>
              <a:buNone/>
            </a:pPr>
            <a:endParaRPr lang="en-US" sz="2000" dirty="0" smtClean="0"/>
          </a:p>
          <a:p>
            <a:pPr marL="0" indent="0">
              <a:buFont typeface="Arial" pitchFamily="34" charset="0"/>
              <a:buNone/>
            </a:pPr>
            <a:endParaRPr lang="en-US" sz="2000" dirty="0" smtClean="0"/>
          </a:p>
          <a:p>
            <a:pPr marL="0" indent="0">
              <a:buFont typeface="Arial" pitchFamily="34" charset="0"/>
              <a:buNone/>
            </a:pPr>
            <a:endParaRPr lang="en-US" sz="2000" dirty="0"/>
          </a:p>
          <a:p>
            <a:pPr marL="0" indent="0">
              <a:buFont typeface="Arial" pitchFamily="34" charset="0"/>
              <a:buNone/>
            </a:pPr>
            <a:endParaRPr lang="en-US" sz="2000" dirty="0" smtClean="0"/>
          </a:p>
          <a:p>
            <a:pPr marL="0" indent="0">
              <a:buFont typeface="Arial" pitchFamily="34" charset="0"/>
              <a:buNone/>
            </a:pPr>
            <a:endParaRPr lang="en-US" sz="2000" dirty="0" smtClean="0"/>
          </a:p>
          <a:p>
            <a:pPr marL="0" indent="0">
              <a:buFont typeface="Arial" pitchFamily="34" charset="0"/>
              <a:buNone/>
            </a:pPr>
            <a:endParaRPr lang="en-US" sz="2000" dirty="0"/>
          </a:p>
          <a:p>
            <a:pPr marL="0" indent="0">
              <a:buFont typeface="Arial" pitchFamily="34" charset="0"/>
              <a:buNone/>
            </a:pPr>
            <a:endParaRPr lang="en-US" sz="2000" dirty="0" smtClean="0"/>
          </a:p>
          <a:p>
            <a:pPr marL="0" indent="0">
              <a:buFont typeface="Arial" pitchFamily="34" charset="0"/>
              <a:buNone/>
            </a:pPr>
            <a:endParaRPr lang="en-US" sz="2000" dirty="0"/>
          </a:p>
          <a:p>
            <a:pPr marL="0" indent="0">
              <a:buFont typeface="Arial" pitchFamily="34" charset="0"/>
              <a:buNone/>
            </a:pPr>
            <a:r>
              <a:rPr lang="en-US" sz="1800" dirty="0" smtClean="0"/>
              <a:t>The LTC ‘Requested Medical Type’ must be set for the entire month in which services are provided.   </a:t>
            </a:r>
            <a:endParaRPr lang="en-US" sz="1800" dirty="0"/>
          </a:p>
          <a:p>
            <a:pPr marL="0" indent="0">
              <a:buFont typeface="Arial" pitchFamily="34" charset="0"/>
              <a:buNone/>
            </a:pPr>
            <a:endParaRPr lang="en-US" sz="2000" b="1" dirty="0" smtClean="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3" name="Snagit_PPT95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20111"/>
            <a:ext cx="8763000" cy="2369464"/>
          </a:xfrm>
          <a:prstGeom prst="rect">
            <a:avLst/>
          </a:prstGeom>
        </p:spPr>
      </p:pic>
    </p:spTree>
    <p:extLst>
      <p:ext uri="{BB962C8B-B14F-4D97-AF65-F5344CB8AC3E}">
        <p14:creationId xmlns:p14="http://schemas.microsoft.com/office/powerpoint/2010/main" val="3857720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14</a:t>
            </a:fld>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Customer Options	</a:t>
            </a:r>
            <a:endParaRPr lang="en-US" dirty="0"/>
          </a:p>
        </p:txBody>
      </p:sp>
      <p:sp>
        <p:nvSpPr>
          <p:cNvPr id="20" name="Content Placeholder 5"/>
          <p:cNvSpPr txBox="1">
            <a:spLocks/>
          </p:cNvSpPr>
          <p:nvPr/>
        </p:nvSpPr>
        <p:spPr>
          <a:xfrm>
            <a:off x="228600" y="1219200"/>
            <a:ext cx="87630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Customer Options</a:t>
            </a:r>
          </a:p>
          <a:p>
            <a:pPr marL="0" lvl="0" indent="0">
              <a:buNone/>
            </a:pPr>
            <a:r>
              <a:rPr lang="en-US" sz="1800" dirty="0" smtClean="0"/>
              <a:t>This page allows the worker to exclude the consumer from selected programs.  Therefore, once </a:t>
            </a:r>
            <a:r>
              <a:rPr lang="en-US" sz="1800" dirty="0"/>
              <a:t>EDBC is run, the results would not return those </a:t>
            </a:r>
            <a:r>
              <a:rPr lang="en-US" sz="1800" dirty="0" smtClean="0"/>
              <a:t>programs </a:t>
            </a:r>
            <a:r>
              <a:rPr lang="en-US" sz="1800" dirty="0"/>
              <a:t>in the determination</a:t>
            </a:r>
            <a:r>
              <a:rPr lang="en-US" sz="1800" dirty="0" smtClean="0"/>
              <a:t>. </a:t>
            </a:r>
            <a:endParaRPr lang="en-US" sz="1800" dirty="0"/>
          </a:p>
          <a:p>
            <a:pPr marL="0" indent="0">
              <a:buFont typeface="Arial" pitchFamily="34" charset="0"/>
              <a:buNone/>
            </a:pPr>
            <a:endParaRPr lang="en-US" sz="2000" b="1" dirty="0" smtClean="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7000"/>
            <a:ext cx="9144000" cy="2628805"/>
          </a:xfrm>
          <a:prstGeom prst="rect">
            <a:avLst/>
          </a:prstGeom>
        </p:spPr>
      </p:pic>
      <p:pic>
        <p:nvPicPr>
          <p:cNvPr id="3" name="Snagit_PPT6DC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149" y="2209800"/>
            <a:ext cx="2471382" cy="4021825"/>
          </a:xfrm>
          <a:prstGeom prst="rect">
            <a:avLst/>
          </a:prstGeom>
        </p:spPr>
      </p:pic>
    </p:spTree>
    <p:extLst>
      <p:ext uri="{BB962C8B-B14F-4D97-AF65-F5344CB8AC3E}">
        <p14:creationId xmlns:p14="http://schemas.microsoft.com/office/powerpoint/2010/main" val="1447253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47" y="2209800"/>
            <a:ext cx="8319656" cy="1600200"/>
          </a:xfrm>
          <a:prstGeom prst="rect">
            <a:avLst/>
          </a:prstGeom>
          <a:ln>
            <a:solidFill>
              <a:schemeClr val="bg1">
                <a:lumMod val="65000"/>
              </a:schemeClr>
            </a:solidFill>
          </a:ln>
        </p:spPr>
      </p:pic>
      <p:sp>
        <p:nvSpPr>
          <p:cNvPr id="2" name="Slide Number Placeholder 1"/>
          <p:cNvSpPr>
            <a:spLocks noGrp="1"/>
          </p:cNvSpPr>
          <p:nvPr>
            <p:ph type="sldNum" sz="quarter" idx="12"/>
          </p:nvPr>
        </p:nvSpPr>
        <p:spPr/>
        <p:txBody>
          <a:bodyPr/>
          <a:lstStyle/>
          <a:p>
            <a:fld id="{908B7E1D-52E2-4F04-9DFE-B1650792F521}" type="slidenum">
              <a:rPr lang="en-US" smtClean="0"/>
              <a:t>15</a:t>
            </a:fld>
            <a:endParaRPr lang="en-US" dirty="0"/>
          </a:p>
        </p:txBody>
      </p:sp>
      <p:sp>
        <p:nvSpPr>
          <p:cNvPr id="4"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Missing Information 	</a:t>
            </a:r>
            <a:endParaRPr lang="en-US" dirty="0"/>
          </a:p>
        </p:txBody>
      </p:sp>
      <p:sp>
        <p:nvSpPr>
          <p:cNvPr id="5" name="Content Placeholder 2"/>
          <p:cNvSpPr txBox="1">
            <a:spLocks/>
          </p:cNvSpPr>
          <p:nvPr/>
        </p:nvSpPr>
        <p:spPr>
          <a:xfrm>
            <a:off x="403760" y="1066800"/>
            <a:ext cx="84582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If information is </a:t>
            </a:r>
            <a:r>
              <a:rPr lang="en-US" sz="1800" dirty="0" smtClean="0"/>
              <a:t>incomplete </a:t>
            </a:r>
            <a:r>
              <a:rPr lang="en-US" sz="1800" dirty="0"/>
              <a:t>KEES gives a </a:t>
            </a:r>
            <a:r>
              <a:rPr lang="en-US" sz="1800" dirty="0" smtClean="0"/>
              <a:t>hard warning </a:t>
            </a:r>
            <a:r>
              <a:rPr lang="en-US" sz="1800" dirty="0"/>
              <a:t>that EDBC cannot be run.</a:t>
            </a:r>
          </a:p>
          <a:p>
            <a:pPr marL="457200"/>
            <a:r>
              <a:rPr lang="en-US" sz="1800" dirty="0" smtClean="0"/>
              <a:t>Based on data collection pages</a:t>
            </a:r>
          </a:p>
          <a:p>
            <a:pPr marL="457200"/>
            <a:r>
              <a:rPr lang="en-US" sz="1800" dirty="0" smtClean="0"/>
              <a:t>Must enter any and all information</a:t>
            </a:r>
            <a:r>
              <a:rPr lang="en-US" sz="2000" dirty="0" smtClean="0"/>
              <a:t>	</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r>
              <a:rPr lang="en-US" sz="1800" dirty="0" smtClean="0"/>
              <a:t>When </a:t>
            </a:r>
            <a:r>
              <a:rPr lang="en-US" sz="1800" dirty="0"/>
              <a:t>one of the </a:t>
            </a:r>
            <a:r>
              <a:rPr lang="en-US" sz="1800" dirty="0" smtClean="0"/>
              <a:t>above hard warning </a:t>
            </a:r>
            <a:r>
              <a:rPr lang="en-US" sz="1800" dirty="0"/>
              <a:t>appears on your screen, you will not be able to run EDBC until this information is complete</a:t>
            </a:r>
            <a:r>
              <a:rPr lang="en-US" sz="1800" dirty="0" smtClean="0"/>
              <a:t>.</a:t>
            </a:r>
          </a:p>
          <a:p>
            <a:pPr marL="0" indent="0">
              <a:buNone/>
            </a:pPr>
            <a:endParaRPr lang="en-US" sz="2000" dirty="0" smtClean="0"/>
          </a:p>
          <a:p>
            <a:pPr marL="0" indent="0">
              <a:buFont typeface="Arial" pitchFamily="34" charset="0"/>
              <a:buNone/>
            </a:pPr>
            <a:endParaRPr lang="en-US" sz="2000" dirty="0"/>
          </a:p>
        </p:txBody>
      </p:sp>
      <p:sp>
        <p:nvSpPr>
          <p:cNvPr id="10"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6" name="Snagit_PPT4D1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455" y="3845837"/>
            <a:ext cx="7521040" cy="1724669"/>
          </a:xfrm>
          <a:prstGeom prst="rect">
            <a:avLst/>
          </a:prstGeom>
        </p:spPr>
      </p:pic>
    </p:spTree>
    <p:extLst>
      <p:ext uri="{BB962C8B-B14F-4D97-AF65-F5344CB8AC3E}">
        <p14:creationId xmlns:p14="http://schemas.microsoft.com/office/powerpoint/2010/main" val="814855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t>16</a:t>
            </a:fld>
            <a:endParaRPr lang="en-US" dirty="0"/>
          </a:p>
        </p:txBody>
      </p:sp>
      <p:sp>
        <p:nvSpPr>
          <p:cNvPr id="5" name="Content Placeholder 2"/>
          <p:cNvSpPr txBox="1">
            <a:spLocks/>
          </p:cNvSpPr>
          <p:nvPr/>
        </p:nvSpPr>
        <p:spPr>
          <a:xfrm>
            <a:off x="2133600" y="2286000"/>
            <a:ext cx="66294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Missing relationships for all or some household members </a:t>
            </a:r>
          </a:p>
          <a:p>
            <a:r>
              <a:rPr lang="en-US" sz="1800" dirty="0" smtClean="0"/>
              <a:t>Missing birth dates for program persons </a:t>
            </a:r>
          </a:p>
          <a:p>
            <a:r>
              <a:rPr lang="en-US" sz="1800" dirty="0" smtClean="0"/>
              <a:t>No active or pending program in the case for the selected benefit month</a:t>
            </a:r>
          </a:p>
          <a:p>
            <a:r>
              <a:rPr lang="en-US" sz="1800" dirty="0" smtClean="0"/>
              <a:t>No designated primary applicant/recipient </a:t>
            </a:r>
          </a:p>
          <a:p>
            <a:r>
              <a:rPr lang="en-US" sz="1800" dirty="0" smtClean="0"/>
              <a:t>No worker assigned</a:t>
            </a:r>
            <a:endParaRPr lang="en-US" dirty="0" smtClean="0"/>
          </a:p>
          <a:p>
            <a:pPr marL="0" indent="0">
              <a:buFont typeface="Arial" pitchFamily="34" charset="0"/>
              <a:buNone/>
            </a:pPr>
            <a:endParaRPr lang="en-US" dirty="0"/>
          </a:p>
        </p:txBody>
      </p:sp>
      <p:sp>
        <p:nvSpPr>
          <p:cNvPr id="6" name="Content Placeholder 2"/>
          <p:cNvSpPr txBox="1">
            <a:spLocks/>
          </p:cNvSpPr>
          <p:nvPr/>
        </p:nvSpPr>
        <p:spPr>
          <a:xfrm>
            <a:off x="457200" y="1447800"/>
            <a:ext cx="8458200" cy="761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Some examples of  hard warnings if </a:t>
            </a:r>
            <a:r>
              <a:rPr lang="en-US" sz="1800" b="1" u="sng" dirty="0" smtClean="0"/>
              <a:t>one or more of the following is missing: </a:t>
            </a:r>
          </a:p>
          <a:p>
            <a:pPr marL="0" indent="0">
              <a:buFont typeface="Arial" pitchFamily="34" charset="0"/>
              <a:buNone/>
            </a:pPr>
            <a:endParaRPr lang="en-US" sz="1800" dirty="0" smtClean="0"/>
          </a:p>
          <a:p>
            <a:pPr marL="0" indent="0">
              <a:buFont typeface="Arial" pitchFamily="34" charset="0"/>
              <a:buNone/>
            </a:pPr>
            <a:endParaRPr lang="en-US" sz="22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Missing Information 	</a:t>
            </a:r>
            <a:endParaRPr lang="en-US" dirty="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1175827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t>17</a:t>
            </a:fld>
            <a:endParaRPr lang="en-US" dirty="0"/>
          </a:p>
        </p:txBody>
      </p:sp>
      <p:sp>
        <p:nvSpPr>
          <p:cNvPr id="4"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Missing or Pending Verifications	</a:t>
            </a:r>
            <a:endParaRPr lang="en-US" dirty="0"/>
          </a:p>
        </p:txBody>
      </p:sp>
      <p:sp>
        <p:nvSpPr>
          <p:cNvPr id="5" name="Content Placeholder 2"/>
          <p:cNvSpPr txBox="1">
            <a:spLocks/>
          </p:cNvSpPr>
          <p:nvPr/>
        </p:nvSpPr>
        <p:spPr>
          <a:xfrm>
            <a:off x="457200" y="1219200"/>
            <a:ext cx="8001000" cy="5029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dirty="0" smtClean="0"/>
          </a:p>
          <a:p>
            <a:pPr marL="0" indent="0">
              <a:buNone/>
            </a:pPr>
            <a:r>
              <a:rPr lang="en-US" sz="1800" dirty="0"/>
              <a:t>Verifications are not required to run </a:t>
            </a:r>
            <a:r>
              <a:rPr lang="en-US" sz="1800" dirty="0" smtClean="0"/>
              <a:t>EDBC.  KEES will display a soft warning if verifications are missing/pending.</a:t>
            </a:r>
          </a:p>
          <a:p>
            <a:pPr marL="0" indent="0">
              <a:buNone/>
            </a:pPr>
            <a:endParaRPr lang="en-US" sz="1800" dirty="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p:txBody>
      </p:sp>
      <p:sp>
        <p:nvSpPr>
          <p:cNvPr id="7" name="Content Placeholder 2"/>
          <p:cNvSpPr txBox="1">
            <a:spLocks/>
          </p:cNvSpPr>
          <p:nvPr/>
        </p:nvSpPr>
        <p:spPr>
          <a:xfrm>
            <a:off x="457200" y="3171825"/>
            <a:ext cx="3032900" cy="2057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dirty="0"/>
          </a:p>
        </p:txBody>
      </p:sp>
      <p:sp>
        <p:nvSpPr>
          <p:cNvPr id="11"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6" name="Snagit_PPTAE6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83" y="3171825"/>
            <a:ext cx="8915400" cy="2333625"/>
          </a:xfrm>
          <a:prstGeom prst="rect">
            <a:avLst/>
          </a:prstGeom>
        </p:spPr>
      </p:pic>
    </p:spTree>
    <p:extLst>
      <p:ext uri="{BB962C8B-B14F-4D97-AF65-F5344CB8AC3E}">
        <p14:creationId xmlns:p14="http://schemas.microsoft.com/office/powerpoint/2010/main" val="3081286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18</a:t>
            </a:fld>
            <a:endParaRPr lang="en-US" dirty="0"/>
          </a:p>
        </p:txBody>
      </p:sp>
      <p:sp>
        <p:nvSpPr>
          <p:cNvPr id="3" name="Content Placeholder 2"/>
          <p:cNvSpPr>
            <a:spLocks noGrp="1"/>
          </p:cNvSpPr>
          <p:nvPr>
            <p:ph idx="4294967295"/>
          </p:nvPr>
        </p:nvSpPr>
        <p:spPr>
          <a:xfrm>
            <a:off x="609600" y="1371600"/>
            <a:ext cx="7467600" cy="2819400"/>
          </a:xfrm>
        </p:spPr>
        <p:txBody>
          <a:bodyPr>
            <a:normAutofit/>
          </a:bodyPr>
          <a:lstStyle/>
          <a:p>
            <a:pPr marL="0" indent="0">
              <a:spcAft>
                <a:spcPts val="1200"/>
              </a:spcAft>
              <a:buNone/>
            </a:pPr>
            <a:r>
              <a:rPr lang="en-US" sz="1800" dirty="0" smtClean="0"/>
              <a:t>In Lesson 1: we </a:t>
            </a:r>
            <a:r>
              <a:rPr lang="en-US" sz="1800" dirty="0"/>
              <a:t>have </a:t>
            </a:r>
            <a:r>
              <a:rPr lang="en-US" sz="1800" dirty="0" smtClean="0"/>
              <a:t>learned: </a:t>
            </a:r>
            <a:endParaRPr lang="en-US" sz="1800" dirty="0"/>
          </a:p>
          <a:p>
            <a:r>
              <a:rPr lang="en-US" sz="1800" dirty="0" smtClean="0"/>
              <a:t>EDBC stands for Eligibility Determination and Benefit Calculation</a:t>
            </a:r>
            <a:endParaRPr lang="en-US" sz="1800" dirty="0"/>
          </a:p>
          <a:p>
            <a:r>
              <a:rPr lang="en-US" sz="1800" dirty="0" smtClean="0"/>
              <a:t>There are five medical programs in KEES </a:t>
            </a:r>
            <a:endParaRPr lang="en-US" sz="1800" dirty="0"/>
          </a:p>
          <a:p>
            <a:r>
              <a:rPr lang="en-US" sz="1800" dirty="0" smtClean="0"/>
              <a:t>KEES has a medical hierarchy that determines the best plan</a:t>
            </a:r>
          </a:p>
          <a:p>
            <a:r>
              <a:rPr lang="en-US" sz="1800" dirty="0" smtClean="0"/>
              <a:t>Adding a RMT will only apply the rules for that RMT</a:t>
            </a:r>
            <a:endParaRPr lang="en-US" sz="1800" dirty="0"/>
          </a:p>
          <a:p>
            <a:r>
              <a:rPr lang="en-US" sz="1800" dirty="0" smtClean="0"/>
              <a:t>The difference between a ‘hard’ warning to a ‘soft’ warning </a:t>
            </a:r>
          </a:p>
          <a:p>
            <a:pPr marL="0" indent="0">
              <a:buNone/>
            </a:pPr>
            <a:endParaRPr lang="en-US" sz="1800" dirty="0"/>
          </a:p>
          <a:p>
            <a:pPr marL="0" indent="0">
              <a:buNone/>
            </a:pPr>
            <a:endParaRPr lang="en-US" sz="2400"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Summary</a:t>
            </a:r>
            <a:endParaRPr lang="en-US" sz="1600" dirty="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1215244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19</a:t>
            </a:fld>
            <a:endParaRPr lang="en-US" dirty="0"/>
          </a:p>
        </p:txBody>
      </p:sp>
      <p:sp>
        <p:nvSpPr>
          <p:cNvPr id="5" name="Content Placeholder 5"/>
          <p:cNvSpPr txBox="1">
            <a:spLocks/>
          </p:cNvSpPr>
          <p:nvPr/>
        </p:nvSpPr>
        <p:spPr>
          <a:xfrm>
            <a:off x="990600" y="1981200"/>
            <a:ext cx="53340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1: What is EDBC</a:t>
            </a:r>
          </a:p>
          <a:p>
            <a:r>
              <a:rPr lang="en-US" sz="1800" b="1" dirty="0" smtClean="0"/>
              <a:t>Lesson 2: Run EDBC</a:t>
            </a:r>
          </a:p>
          <a:p>
            <a:r>
              <a:rPr lang="en-US" sz="1800" dirty="0" smtClean="0"/>
              <a:t>Lesson 3: Review and Verify EDBC</a:t>
            </a:r>
          </a:p>
          <a:p>
            <a:r>
              <a:rPr lang="en-US" sz="1800" dirty="0" smtClean="0"/>
              <a:t>Lesson 4: Troubleshooting EDBC </a:t>
            </a:r>
          </a:p>
          <a:p>
            <a:r>
              <a:rPr lang="en-US" sz="1800" dirty="0" smtClean="0"/>
              <a:t>Lesson 4: Overriding EDBC </a:t>
            </a:r>
          </a:p>
          <a:p>
            <a:r>
              <a:rPr lang="en-US" sz="1800" dirty="0" smtClean="0"/>
              <a:t>Lesson 5: Manual EDBC </a:t>
            </a:r>
          </a:p>
          <a:p>
            <a:r>
              <a:rPr lang="en-US" sz="1800" dirty="0" smtClean="0"/>
              <a:t>Lesson 6: Batch eligibility processes 	</a:t>
            </a:r>
          </a:p>
          <a:p>
            <a:endParaRPr lang="en-US" sz="24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8"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30242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8" name="Content Placeholder 7"/>
          <p:cNvSpPr>
            <a:spLocks noGrp="1"/>
          </p:cNvSpPr>
          <p:nvPr>
            <p:ph idx="1"/>
          </p:nvPr>
        </p:nvSpPr>
        <p:spPr>
          <a:xfrm>
            <a:off x="533400" y="1447800"/>
            <a:ext cx="7162800" cy="4678363"/>
          </a:xfrm>
        </p:spPr>
        <p:txBody>
          <a:bodyPr>
            <a:normAutofit/>
          </a:bodyPr>
          <a:lstStyle/>
          <a:p>
            <a:pPr marL="0" indent="0">
              <a:spcBef>
                <a:spcPts val="0"/>
              </a:spcBef>
              <a:buNone/>
            </a:pPr>
            <a:r>
              <a:rPr lang="en-US" sz="1800" dirty="0"/>
              <a:t>In this </a:t>
            </a:r>
            <a:r>
              <a:rPr lang="en-US" sz="1800" dirty="0" smtClean="0"/>
              <a:t>course, </a:t>
            </a:r>
            <a:r>
              <a:rPr lang="en-US" sz="1800" dirty="0"/>
              <a:t>you will learn how to run Eligibility Determination and Benefit </a:t>
            </a:r>
            <a:r>
              <a:rPr lang="en-US" sz="1800" dirty="0" smtClean="0"/>
              <a:t>Calculation </a:t>
            </a:r>
            <a:r>
              <a:rPr lang="en-US" sz="1800" dirty="0"/>
              <a:t>(EDBC) for </a:t>
            </a:r>
            <a:r>
              <a:rPr lang="en-US" sz="1800" dirty="0" smtClean="0"/>
              <a:t>medical programs.  </a:t>
            </a:r>
          </a:p>
          <a:p>
            <a:pPr marL="0" indent="0">
              <a:spcBef>
                <a:spcPts val="0"/>
              </a:spcBef>
              <a:buNone/>
            </a:pPr>
            <a:endParaRPr lang="en-US" sz="1800" dirty="0"/>
          </a:p>
          <a:p>
            <a:pPr marL="0" indent="0">
              <a:buNone/>
            </a:pPr>
            <a:r>
              <a:rPr lang="en-US" sz="1800" dirty="0"/>
              <a:t>After completing this course, you will be able to:</a:t>
            </a:r>
          </a:p>
          <a:p>
            <a:pPr lvl="0"/>
            <a:r>
              <a:rPr lang="en-US" sz="1800" dirty="0"/>
              <a:t>Explain EDBC</a:t>
            </a:r>
          </a:p>
          <a:p>
            <a:pPr lvl="0"/>
            <a:r>
              <a:rPr lang="en-US" sz="1800" dirty="0"/>
              <a:t>Understand how a “Rules Engine” relates to EDBC</a:t>
            </a:r>
          </a:p>
          <a:p>
            <a:pPr lvl="0"/>
            <a:r>
              <a:rPr lang="en-US" sz="1800" dirty="0"/>
              <a:t>Run EDBC</a:t>
            </a:r>
          </a:p>
          <a:p>
            <a:pPr lvl="0"/>
            <a:r>
              <a:rPr lang="en-US" sz="1800" dirty="0"/>
              <a:t>Review and Verify </a:t>
            </a:r>
            <a:r>
              <a:rPr lang="en-US" sz="1800" dirty="0" smtClean="0"/>
              <a:t>EDBC</a:t>
            </a:r>
            <a:endParaRPr lang="en-US" sz="1800" dirty="0"/>
          </a:p>
          <a:p>
            <a:pPr lvl="0"/>
            <a:r>
              <a:rPr lang="en-US" sz="1800" dirty="0"/>
              <a:t>Override a program configuration</a:t>
            </a:r>
          </a:p>
          <a:p>
            <a:pPr lvl="0"/>
            <a:r>
              <a:rPr lang="en-US" sz="1800" dirty="0"/>
              <a:t>Create a manual EDBC</a:t>
            </a:r>
          </a:p>
          <a:p>
            <a:pPr lvl="0"/>
            <a:r>
              <a:rPr lang="en-US" sz="1800" dirty="0"/>
              <a:t>Describe batch eligibility processes</a:t>
            </a:r>
          </a:p>
          <a:p>
            <a:pPr marL="0" indent="0">
              <a:spcBef>
                <a:spcPts val="0"/>
              </a:spcBef>
              <a:buNone/>
            </a:pPr>
            <a:endParaRPr lang="en-US" sz="1800" dirty="0"/>
          </a:p>
          <a:p>
            <a:pPr marL="0" indent="0">
              <a:buNone/>
            </a:pPr>
            <a:endParaRPr lang="en-US" dirty="0" smtClean="0"/>
          </a:p>
          <a:p>
            <a:endParaRPr lang="en-US" dirty="0"/>
          </a:p>
        </p:txBody>
      </p:sp>
      <p:sp>
        <p:nvSpPr>
          <p:cNvPr id="9" name="Slide Number Placeholder 8"/>
          <p:cNvSpPr>
            <a:spLocks noGrp="1"/>
          </p:cNvSpPr>
          <p:nvPr>
            <p:ph type="sldNum" sz="quarter" idx="12"/>
          </p:nvPr>
        </p:nvSpPr>
        <p:spPr/>
        <p:txBody>
          <a:bodyPr/>
          <a:lstStyle/>
          <a:p>
            <a:fld id="{908B7E1D-52E2-4F04-9DFE-B1650792F521}" type="slidenum">
              <a:rPr lang="en-US" smtClean="0"/>
              <a:t>2</a:t>
            </a:fld>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a:t>
            </a:r>
            <a:endParaRPr lang="en-US" dirty="0"/>
          </a:p>
        </p:txBody>
      </p:sp>
    </p:spTree>
    <p:extLst>
      <p:ext uri="{BB962C8B-B14F-4D97-AF65-F5344CB8AC3E}">
        <p14:creationId xmlns:p14="http://schemas.microsoft.com/office/powerpoint/2010/main" val="4128503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20</a:t>
            </a:fld>
            <a:endParaRPr lang="en-US" dirty="0"/>
          </a:p>
        </p:txBody>
      </p:sp>
      <p:sp>
        <p:nvSpPr>
          <p:cNvPr id="6" name="Content Placeholder 5"/>
          <p:cNvSpPr>
            <a:spLocks noGrp="1"/>
          </p:cNvSpPr>
          <p:nvPr>
            <p:ph idx="4294967295"/>
          </p:nvPr>
        </p:nvSpPr>
        <p:spPr>
          <a:xfrm>
            <a:off x="381000" y="1219200"/>
            <a:ext cx="8610600" cy="1173163"/>
          </a:xfrm>
        </p:spPr>
        <p:txBody>
          <a:bodyPr>
            <a:normAutofit/>
          </a:bodyPr>
          <a:lstStyle/>
          <a:p>
            <a:pPr marL="0" indent="0">
              <a:buNone/>
            </a:pPr>
            <a:r>
              <a:rPr lang="en-US" sz="1800" dirty="0"/>
              <a:t>The </a:t>
            </a:r>
            <a:r>
              <a:rPr lang="en-US" sz="1800" b="1" dirty="0"/>
              <a:t>Run EDBC </a:t>
            </a:r>
            <a:r>
              <a:rPr lang="en-US" sz="1800" dirty="0"/>
              <a:t>page allows you to run eligibility determination and benefit calculation for </a:t>
            </a:r>
            <a:r>
              <a:rPr lang="en-US" sz="1800" dirty="0" smtClean="0"/>
              <a:t>programs </a:t>
            </a:r>
            <a:r>
              <a:rPr lang="en-US" sz="1800" dirty="0"/>
              <a:t>in which </a:t>
            </a:r>
            <a:r>
              <a:rPr lang="en-US" sz="1800" dirty="0" smtClean="0"/>
              <a:t>a consumer </a:t>
            </a:r>
            <a:r>
              <a:rPr lang="en-US" sz="1800" dirty="0"/>
              <a:t>is applying or participating. </a:t>
            </a:r>
            <a:r>
              <a:rPr lang="en-US" sz="2000" dirty="0"/>
              <a:t>	</a:t>
            </a:r>
            <a:endParaRPr lang="en-US" sz="2000" dirty="0" smtClean="0"/>
          </a:p>
          <a:p>
            <a:pPr marL="0" indent="0">
              <a:buNone/>
            </a:pPr>
            <a:endParaRPr lang="en-US" sz="2000" dirty="0"/>
          </a:p>
          <a:p>
            <a:pPr marL="0" indent="0">
              <a:buNone/>
            </a:pPr>
            <a:endParaRPr lang="en-US" sz="20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How to Run EDBC &gt; Running EDBC	</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19" y="2346960"/>
            <a:ext cx="7865363" cy="3749040"/>
          </a:xfrm>
          <a:prstGeom prst="rect">
            <a:avLst/>
          </a:prstGeom>
        </p:spPr>
      </p:pic>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709736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21</a:t>
            </a:fld>
            <a:endParaRPr lang="en-US" dirty="0"/>
          </a:p>
        </p:txBody>
      </p:sp>
      <p:sp>
        <p:nvSpPr>
          <p:cNvPr id="6" name="Content Placeholder 5"/>
          <p:cNvSpPr>
            <a:spLocks noGrp="1"/>
          </p:cNvSpPr>
          <p:nvPr>
            <p:ph idx="4294967295"/>
          </p:nvPr>
        </p:nvSpPr>
        <p:spPr>
          <a:xfrm>
            <a:off x="685800" y="1143000"/>
            <a:ext cx="8001000" cy="3886200"/>
          </a:xfrm>
        </p:spPr>
        <p:txBody>
          <a:bodyPr>
            <a:normAutofit fontScale="92500"/>
          </a:bodyPr>
          <a:lstStyle/>
          <a:p>
            <a:pPr marL="0" indent="0">
              <a:buNone/>
            </a:pPr>
            <a:r>
              <a:rPr lang="en-US" sz="1800" dirty="0" smtClean="0"/>
              <a:t>The </a:t>
            </a:r>
            <a:r>
              <a:rPr lang="en-US" sz="1800" b="1" dirty="0"/>
              <a:t>Benefit Month </a:t>
            </a:r>
            <a:r>
              <a:rPr lang="en-US" sz="1800" dirty="0"/>
              <a:t>drop-down box will default to the </a:t>
            </a:r>
            <a:r>
              <a:rPr lang="en-US" sz="1800" dirty="0" smtClean="0"/>
              <a:t>application month</a:t>
            </a:r>
            <a:r>
              <a:rPr lang="en-US" sz="1800" dirty="0"/>
              <a:t>. However, you can </a:t>
            </a:r>
            <a:r>
              <a:rPr lang="en-US" sz="1800" dirty="0" smtClean="0"/>
              <a:t>change the </a:t>
            </a:r>
            <a:r>
              <a:rPr lang="en-US" sz="1800" dirty="0"/>
              <a:t>benefit month </a:t>
            </a:r>
            <a:r>
              <a:rPr lang="en-US" sz="1800" dirty="0" smtClean="0"/>
              <a:t>by </a:t>
            </a:r>
            <a:r>
              <a:rPr lang="en-US" sz="1800" dirty="0"/>
              <a:t>selecting the month from the </a:t>
            </a:r>
            <a:r>
              <a:rPr lang="en-US" sz="1800" b="1" dirty="0"/>
              <a:t>Benefit Month </a:t>
            </a:r>
            <a:r>
              <a:rPr lang="en-US" sz="1800" dirty="0"/>
              <a:t>drop-down </a:t>
            </a:r>
            <a:r>
              <a:rPr lang="en-US" sz="1800" dirty="0" smtClean="0"/>
              <a:t>box. If you change the benefit month, the </a:t>
            </a:r>
            <a:r>
              <a:rPr lang="en-US" sz="1800" b="1" dirty="0"/>
              <a:t>Run EDBC </a:t>
            </a:r>
            <a:r>
              <a:rPr lang="en-US" sz="1800" dirty="0"/>
              <a:t>page will then be refreshed with </a:t>
            </a:r>
            <a:r>
              <a:rPr lang="en-US" sz="1800" dirty="0" smtClean="0"/>
              <a:t>programs pending or active for that month. </a:t>
            </a:r>
            <a:r>
              <a:rPr lang="en-US" sz="1800" dirty="0"/>
              <a:t>	</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smtClean="0"/>
              <a:t>Select the </a:t>
            </a:r>
            <a:r>
              <a:rPr lang="en-US" sz="1800" b="1" dirty="0" smtClean="0"/>
              <a:t>Program(s) </a:t>
            </a:r>
            <a:r>
              <a:rPr lang="en-US" sz="1800" dirty="0" smtClean="0"/>
              <a:t>by clicking the check box next to the program. You can select ALL programs to run at the same time by clicking the check box next to the program title, if applicable.  </a:t>
            </a:r>
            <a:endParaRPr lang="en-US" sz="1800" dirty="0"/>
          </a:p>
          <a:p>
            <a:pPr marL="0" indent="0">
              <a:buNone/>
            </a:pPr>
            <a:endParaRPr lang="en-US" sz="1800" dirty="0" smtClean="0"/>
          </a:p>
          <a:p>
            <a:pPr marL="0" indent="0">
              <a:buNone/>
            </a:pPr>
            <a:endParaRPr lang="en-US" sz="1800" dirty="0"/>
          </a:p>
          <a:p>
            <a:pPr marL="0" indent="0">
              <a:buNone/>
            </a:pPr>
            <a:endParaRPr lang="en-US" sz="1800" dirty="0"/>
          </a:p>
        </p:txBody>
      </p:sp>
      <p:sp>
        <p:nvSpPr>
          <p:cNvPr id="11"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How to Run EDBC &gt; Running EDBC	</a:t>
            </a:r>
            <a:endParaRPr lang="en-US" dirty="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42432"/>
            <a:ext cx="8413898" cy="129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844" y="4997441"/>
            <a:ext cx="8382000" cy="124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479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22</a:t>
            </a:fld>
            <a:endParaRPr lang="en-US" dirty="0"/>
          </a:p>
        </p:txBody>
      </p:sp>
      <p:sp>
        <p:nvSpPr>
          <p:cNvPr id="6" name="Content Placeholder 5"/>
          <p:cNvSpPr>
            <a:spLocks noGrp="1"/>
          </p:cNvSpPr>
          <p:nvPr>
            <p:ph idx="4294967295"/>
          </p:nvPr>
        </p:nvSpPr>
        <p:spPr>
          <a:xfrm>
            <a:off x="352640" y="1295400"/>
            <a:ext cx="8610600" cy="1066577"/>
          </a:xfrm>
        </p:spPr>
        <p:txBody>
          <a:bodyPr>
            <a:normAutofit/>
          </a:bodyPr>
          <a:lstStyle/>
          <a:p>
            <a:pPr marL="0" indent="0">
              <a:buNone/>
            </a:pPr>
            <a:r>
              <a:rPr lang="en-US" sz="1800" dirty="0"/>
              <a:t>By selecting </a:t>
            </a:r>
            <a:r>
              <a:rPr lang="en-US" sz="1800" dirty="0" smtClean="0"/>
              <a:t>a run </a:t>
            </a:r>
            <a:r>
              <a:rPr lang="en-US" sz="1800" dirty="0"/>
              <a:t>reason from the </a:t>
            </a:r>
            <a:r>
              <a:rPr lang="en-US" sz="1800" b="1" dirty="0"/>
              <a:t>Run Reason </a:t>
            </a:r>
            <a:r>
              <a:rPr lang="en-US" sz="1800" dirty="0"/>
              <a:t>drop-down box, </a:t>
            </a:r>
            <a:r>
              <a:rPr lang="en-US" sz="1800" dirty="0" smtClean="0"/>
              <a:t>a user may indicate </a:t>
            </a:r>
            <a:r>
              <a:rPr lang="en-US" sz="1800" dirty="0"/>
              <a:t>why EDBC is being run. </a:t>
            </a:r>
            <a:r>
              <a:rPr lang="en-US" sz="1800" dirty="0" smtClean="0"/>
              <a:t>It is not necessary to indicate a run </a:t>
            </a:r>
            <a:r>
              <a:rPr lang="en-US" sz="1800" dirty="0"/>
              <a:t>reason at initial </a:t>
            </a:r>
            <a:r>
              <a:rPr lang="en-US" sz="1800" dirty="0" smtClean="0"/>
              <a:t>application. </a:t>
            </a:r>
            <a:r>
              <a:rPr lang="en-US" sz="2000" dirty="0"/>
              <a:t>	</a:t>
            </a:r>
            <a:endParaRPr lang="en-US" sz="2000" dirty="0" smtClean="0"/>
          </a:p>
          <a:p>
            <a:pPr marL="5943600" lvl="8"/>
            <a:endParaRPr lang="en-US" dirty="0" smtClean="0">
              <a:latin typeface="Arial" pitchFamily="34" charset="0"/>
              <a:cs typeface="Arial" pitchFamily="34" charset="0"/>
            </a:endParaRP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p:txBody>
      </p:sp>
      <p:sp>
        <p:nvSpPr>
          <p:cNvPr id="11"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Run EDBC &gt; Running EDBC	</a:t>
            </a:r>
            <a:endParaRPr lang="en-US" dirty="0"/>
          </a:p>
        </p:txBody>
      </p:sp>
      <p:sp>
        <p:nvSpPr>
          <p:cNvPr id="10"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40" y="2362200"/>
            <a:ext cx="8438720" cy="18288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524450725"/>
              </p:ext>
            </p:extLst>
          </p:nvPr>
        </p:nvGraphicFramePr>
        <p:xfrm>
          <a:off x="1619003" y="4419600"/>
          <a:ext cx="6096000" cy="148336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n-US" dirty="0" smtClean="0">
                          <a:latin typeface="Arial" panose="020B0604020202020204" pitchFamily="34" charset="0"/>
                          <a:cs typeface="Arial" panose="020B0604020202020204" pitchFamily="34" charset="0"/>
                        </a:rPr>
                        <a:t>Run</a:t>
                      </a:r>
                      <a:r>
                        <a:rPr lang="en-US" baseline="0" dirty="0" smtClean="0">
                          <a:latin typeface="Arial" panose="020B0604020202020204" pitchFamily="34" charset="0"/>
                          <a:cs typeface="Arial" panose="020B0604020202020204" pitchFamily="34" charset="0"/>
                        </a:rPr>
                        <a:t> Reasons are available</a:t>
                      </a:r>
                      <a:endParaRPr lang="en-US" dirty="0">
                        <a:latin typeface="Arial" panose="020B0604020202020204" pitchFamily="34" charset="0"/>
                        <a:cs typeface="Arial" panose="020B0604020202020204" pitchFamily="34" charset="0"/>
                      </a:endParaRPr>
                    </a:p>
                  </a:txBody>
                  <a:tcPr>
                    <a:solidFill>
                      <a:srgbClr val="002569"/>
                    </a:solidFill>
                  </a:tcPr>
                </a:tc>
                <a:tc hMerge="1">
                  <a:txBody>
                    <a:bodyPr/>
                    <a:lstStyle/>
                    <a:p>
                      <a:endParaRPr lang="en-US" dirty="0"/>
                    </a:p>
                  </a:txBody>
                  <a:tcPr/>
                </a:tc>
              </a:tr>
              <a:tr h="370840">
                <a:tc>
                  <a:txBody>
                    <a:bodyPr/>
                    <a:lstStyle/>
                    <a:p>
                      <a:r>
                        <a:rPr lang="en-US" dirty="0" smtClean="0">
                          <a:solidFill>
                            <a:schemeClr val="bg1"/>
                          </a:solidFill>
                          <a:latin typeface="Arial" panose="020B0604020202020204" pitchFamily="34" charset="0"/>
                          <a:cs typeface="Arial" panose="020B0604020202020204" pitchFamily="34" charset="0"/>
                        </a:rPr>
                        <a:t>CE Reset</a:t>
                      </a:r>
                      <a:endParaRPr lang="en-US" dirty="0">
                        <a:solidFill>
                          <a:schemeClr val="bg1"/>
                        </a:solidFill>
                        <a:latin typeface="Arial" panose="020B0604020202020204" pitchFamily="34" charset="0"/>
                        <a:cs typeface="Arial" panose="020B0604020202020204" pitchFamily="34" charset="0"/>
                      </a:endParaRPr>
                    </a:p>
                  </a:txBody>
                  <a:tcPr>
                    <a:solidFill>
                      <a:srgbClr val="002569"/>
                    </a:solidFill>
                  </a:tcPr>
                </a:tc>
                <a:tc>
                  <a:txBody>
                    <a:bodyPr/>
                    <a:lstStyle/>
                    <a:p>
                      <a:r>
                        <a:rPr lang="en-US" dirty="0" smtClean="0">
                          <a:solidFill>
                            <a:schemeClr val="bg1"/>
                          </a:solidFill>
                          <a:latin typeface="Arial" panose="020B0604020202020204" pitchFamily="34" charset="0"/>
                          <a:cs typeface="Arial" panose="020B0604020202020204" pitchFamily="34" charset="0"/>
                        </a:rPr>
                        <a:t>Review</a:t>
                      </a:r>
                      <a:r>
                        <a:rPr lang="en-US" baseline="0" dirty="0" smtClean="0">
                          <a:solidFill>
                            <a:schemeClr val="bg1"/>
                          </a:solidFill>
                          <a:latin typeface="Arial" panose="020B0604020202020204" pitchFamily="34" charset="0"/>
                          <a:cs typeface="Arial" panose="020B0604020202020204" pitchFamily="34" charset="0"/>
                        </a:rPr>
                        <a:t> – No Touch</a:t>
                      </a:r>
                      <a:endParaRPr lang="en-US" dirty="0">
                        <a:solidFill>
                          <a:schemeClr val="bg1"/>
                        </a:solidFill>
                        <a:latin typeface="Arial" panose="020B0604020202020204" pitchFamily="34" charset="0"/>
                        <a:cs typeface="Arial" panose="020B0604020202020204" pitchFamily="34" charset="0"/>
                      </a:endParaRPr>
                    </a:p>
                  </a:txBody>
                  <a:tcPr>
                    <a:solidFill>
                      <a:srgbClr val="002569"/>
                    </a:solidFill>
                  </a:tcPr>
                </a:tc>
              </a:tr>
              <a:tr h="370840">
                <a:tc>
                  <a:txBody>
                    <a:bodyPr/>
                    <a:lstStyle/>
                    <a:p>
                      <a:r>
                        <a:rPr lang="en-US" dirty="0" smtClean="0">
                          <a:solidFill>
                            <a:schemeClr val="bg1"/>
                          </a:solidFill>
                          <a:latin typeface="Arial" panose="020B0604020202020204" pitchFamily="34" charset="0"/>
                          <a:cs typeface="Arial" panose="020B0604020202020204" pitchFamily="34" charset="0"/>
                        </a:rPr>
                        <a:t>CSRA</a:t>
                      </a:r>
                      <a:r>
                        <a:rPr lang="en-US" baseline="0" dirty="0" smtClean="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Reassessment</a:t>
                      </a:r>
                      <a:endParaRPr lang="en-US" dirty="0">
                        <a:solidFill>
                          <a:schemeClr val="bg1"/>
                        </a:solidFill>
                        <a:latin typeface="Arial" panose="020B0604020202020204" pitchFamily="34" charset="0"/>
                        <a:cs typeface="Arial" panose="020B0604020202020204" pitchFamily="34" charset="0"/>
                      </a:endParaRPr>
                    </a:p>
                  </a:txBody>
                  <a:tcPr>
                    <a:solidFill>
                      <a:srgbClr val="00256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Arial" panose="020B0604020202020204" pitchFamily="34" charset="0"/>
                          <a:cs typeface="Arial" panose="020B0604020202020204" pitchFamily="34" charset="0"/>
                        </a:rPr>
                        <a:t>Review</a:t>
                      </a:r>
                      <a:r>
                        <a:rPr lang="en-US" baseline="0" dirty="0" smtClean="0">
                          <a:solidFill>
                            <a:schemeClr val="bg1"/>
                          </a:solidFill>
                          <a:latin typeface="Arial" panose="020B0604020202020204" pitchFamily="34" charset="0"/>
                          <a:cs typeface="Arial" panose="020B0604020202020204" pitchFamily="34" charset="0"/>
                        </a:rPr>
                        <a:t> Processing</a:t>
                      </a:r>
                      <a:endParaRPr lang="en-US" dirty="0" smtClean="0">
                        <a:solidFill>
                          <a:schemeClr val="bg1"/>
                        </a:solidFill>
                        <a:latin typeface="Arial" panose="020B0604020202020204" pitchFamily="34" charset="0"/>
                        <a:cs typeface="Arial" panose="020B0604020202020204" pitchFamily="34" charset="0"/>
                      </a:endParaRPr>
                    </a:p>
                  </a:txBody>
                  <a:tcPr>
                    <a:solidFill>
                      <a:srgbClr val="002569"/>
                    </a:solidFill>
                  </a:tcPr>
                </a:tc>
              </a:tr>
              <a:tr h="370840">
                <a:tc>
                  <a:txBody>
                    <a:bodyPr/>
                    <a:lstStyle/>
                    <a:p>
                      <a:r>
                        <a:rPr lang="en-US" dirty="0" smtClean="0">
                          <a:solidFill>
                            <a:schemeClr val="bg1"/>
                          </a:solidFill>
                          <a:latin typeface="Arial" panose="020B0604020202020204" pitchFamily="34" charset="0"/>
                          <a:cs typeface="Arial" panose="020B0604020202020204" pitchFamily="34" charset="0"/>
                        </a:rPr>
                        <a:t>No</a:t>
                      </a:r>
                      <a:r>
                        <a:rPr lang="en-US" baseline="0" dirty="0" smtClean="0">
                          <a:solidFill>
                            <a:schemeClr val="bg1"/>
                          </a:solidFill>
                          <a:latin typeface="Arial" panose="020B0604020202020204" pitchFamily="34" charset="0"/>
                          <a:cs typeface="Arial" panose="020B0604020202020204" pitchFamily="34" charset="0"/>
                        </a:rPr>
                        <a:t> Touch</a:t>
                      </a:r>
                      <a:endParaRPr lang="en-US" dirty="0">
                        <a:solidFill>
                          <a:schemeClr val="bg1"/>
                        </a:solidFill>
                        <a:latin typeface="Arial" panose="020B0604020202020204" pitchFamily="34" charset="0"/>
                        <a:cs typeface="Arial" panose="020B0604020202020204" pitchFamily="34" charset="0"/>
                      </a:endParaRPr>
                    </a:p>
                  </a:txBody>
                  <a:tcPr>
                    <a:solidFill>
                      <a:srgbClr val="002569"/>
                    </a:solidFill>
                  </a:tcPr>
                </a:tc>
                <a:tc>
                  <a:txBody>
                    <a:bodyPr/>
                    <a:lstStyle/>
                    <a:p>
                      <a:r>
                        <a:rPr lang="en-US" dirty="0" err="1" smtClean="0">
                          <a:solidFill>
                            <a:schemeClr val="bg1"/>
                          </a:solidFill>
                          <a:latin typeface="Arial" panose="020B0604020202020204" pitchFamily="34" charset="0"/>
                          <a:cs typeface="Arial" panose="020B0604020202020204" pitchFamily="34" charset="0"/>
                        </a:rPr>
                        <a:t>Spenddown</a:t>
                      </a:r>
                      <a:endParaRPr lang="en-US" dirty="0">
                        <a:solidFill>
                          <a:schemeClr val="bg1"/>
                        </a:solidFill>
                        <a:latin typeface="Arial" panose="020B0604020202020204" pitchFamily="34" charset="0"/>
                        <a:cs typeface="Arial" panose="020B0604020202020204" pitchFamily="34" charset="0"/>
                      </a:endParaRPr>
                    </a:p>
                  </a:txBody>
                  <a:tcPr>
                    <a:solidFill>
                      <a:srgbClr val="002569"/>
                    </a:solidFill>
                  </a:tcPr>
                </a:tc>
              </a:tr>
            </a:tbl>
          </a:graphicData>
        </a:graphic>
      </p:graphicFrame>
    </p:spTree>
    <p:extLst>
      <p:ext uri="{BB962C8B-B14F-4D97-AF65-F5344CB8AC3E}">
        <p14:creationId xmlns:p14="http://schemas.microsoft.com/office/powerpoint/2010/main" val="656006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23</a:t>
            </a:fld>
            <a:endParaRPr lang="en-US" dirty="0"/>
          </a:p>
        </p:txBody>
      </p:sp>
      <p:sp>
        <p:nvSpPr>
          <p:cNvPr id="6" name="Content Placeholder 5"/>
          <p:cNvSpPr>
            <a:spLocks noGrp="1"/>
          </p:cNvSpPr>
          <p:nvPr>
            <p:ph idx="4294967295"/>
          </p:nvPr>
        </p:nvSpPr>
        <p:spPr>
          <a:xfrm>
            <a:off x="304800" y="1143000"/>
            <a:ext cx="8458200" cy="5105400"/>
          </a:xfrm>
        </p:spPr>
        <p:txBody>
          <a:bodyPr>
            <a:noAutofit/>
          </a:bodyPr>
          <a:lstStyle/>
          <a:p>
            <a:pPr marL="0" indent="0">
              <a:buNone/>
            </a:pPr>
            <a:r>
              <a:rPr lang="en-US" sz="1800" b="1" dirty="0" smtClean="0"/>
              <a:t>What do these Run </a:t>
            </a:r>
            <a:r>
              <a:rPr lang="en-US" sz="1800" b="1" dirty="0"/>
              <a:t>R</a:t>
            </a:r>
            <a:r>
              <a:rPr lang="en-US" sz="1800" b="1" dirty="0" smtClean="0"/>
              <a:t>easons mean/do?</a:t>
            </a:r>
          </a:p>
          <a:p>
            <a:pPr marL="0" indent="0">
              <a:buNone/>
            </a:pPr>
            <a:endParaRPr lang="en-US" sz="1800" dirty="0" smtClean="0"/>
          </a:p>
          <a:p>
            <a:pPr marL="0" indent="0">
              <a:buNone/>
            </a:pPr>
            <a:r>
              <a:rPr lang="en-US" sz="1800" b="1" dirty="0" smtClean="0"/>
              <a:t>CE (Continuous Eligibility) Reset </a:t>
            </a:r>
            <a:endParaRPr lang="en-US" sz="1800" dirty="0"/>
          </a:p>
          <a:p>
            <a:pPr marL="0" indent="0">
              <a:buNone/>
            </a:pPr>
            <a:r>
              <a:rPr lang="en-US" sz="1800" dirty="0" smtClean="0"/>
              <a:t>This run reason is used to allow negative changes to a case and changes the CE period or review and the type of medical coverage provided.   </a:t>
            </a:r>
          </a:p>
          <a:p>
            <a:pPr marL="0" indent="0">
              <a:buNone/>
            </a:pPr>
            <a:endParaRPr lang="en-US" sz="1800" dirty="0"/>
          </a:p>
          <a:p>
            <a:pPr marL="0" indent="0">
              <a:buNone/>
            </a:pPr>
            <a:r>
              <a:rPr lang="en-US" sz="1800" b="1" dirty="0" smtClean="0"/>
              <a:t>CSRA Reassessment </a:t>
            </a:r>
            <a:endParaRPr lang="en-US" sz="1800" b="1" dirty="0"/>
          </a:p>
          <a:p>
            <a:pPr marL="0" indent="0">
              <a:buNone/>
            </a:pPr>
            <a:r>
              <a:rPr lang="en-US" sz="1800" dirty="0" smtClean="0"/>
              <a:t>If you need to re-determine the Community Spouse Resource Allowance (CSRA) calculation after you have already run EDBC which was Saved and Accepted.  Or when you want a new “Assessment Only” and a recalculation, the user will need to change the RMT to “Assessment Only” and run EDBC with this Run Reason. </a:t>
            </a:r>
            <a:endParaRPr lang="en-US" sz="1800" dirty="0"/>
          </a:p>
          <a:p>
            <a:pPr marL="0" indent="0">
              <a:buNone/>
            </a:pPr>
            <a:endParaRPr lang="en-US" sz="1800" dirty="0"/>
          </a:p>
          <a:p>
            <a:pPr marL="0" indent="0">
              <a:buNone/>
            </a:pPr>
            <a:r>
              <a:rPr lang="en-US" sz="1800" b="1" dirty="0" smtClean="0"/>
              <a:t>No Touch  </a:t>
            </a:r>
            <a:endParaRPr lang="en-US" sz="1800" b="1" dirty="0"/>
          </a:p>
          <a:p>
            <a:pPr marL="0" indent="0">
              <a:buNone/>
            </a:pPr>
            <a:r>
              <a:rPr lang="en-US" sz="1800" dirty="0" smtClean="0"/>
              <a:t>This run reason is used when a MAGI/ Non-MAGI determination was attempted through the original EDBC run and wasn’t successful.  </a:t>
            </a:r>
            <a:endParaRPr lang="en-US" sz="18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Run EDBC &gt; Run Reasons	</a:t>
            </a:r>
            <a:endParaRPr lang="en-US" dirty="0"/>
          </a:p>
        </p:txBody>
      </p:sp>
      <p:sp>
        <p:nvSpPr>
          <p:cNvPr id="10"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1419890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24</a:t>
            </a:fld>
            <a:endParaRPr lang="en-US" dirty="0"/>
          </a:p>
        </p:txBody>
      </p:sp>
      <p:sp>
        <p:nvSpPr>
          <p:cNvPr id="6" name="Content Placeholder 5"/>
          <p:cNvSpPr>
            <a:spLocks noGrp="1"/>
          </p:cNvSpPr>
          <p:nvPr>
            <p:ph idx="4294967295"/>
          </p:nvPr>
        </p:nvSpPr>
        <p:spPr>
          <a:xfrm>
            <a:off x="228600" y="1219200"/>
            <a:ext cx="8458200" cy="4953000"/>
          </a:xfrm>
        </p:spPr>
        <p:txBody>
          <a:bodyPr>
            <a:noAutofit/>
          </a:bodyPr>
          <a:lstStyle/>
          <a:p>
            <a:pPr marL="0" indent="0">
              <a:buNone/>
            </a:pPr>
            <a:r>
              <a:rPr lang="en-US" sz="1800" b="1" dirty="0" smtClean="0"/>
              <a:t>Review – No Touch</a:t>
            </a:r>
          </a:p>
          <a:p>
            <a:pPr marL="0" indent="0">
              <a:buNone/>
            </a:pPr>
            <a:r>
              <a:rPr lang="en-US" sz="1800" dirty="0" smtClean="0"/>
              <a:t>It’s a combined functions of the Review Processing and No Touch service</a:t>
            </a:r>
            <a:r>
              <a:rPr lang="en-US" sz="1800" dirty="0"/>
              <a:t> </a:t>
            </a:r>
            <a:r>
              <a:rPr lang="en-US" sz="1800" dirty="0" smtClean="0"/>
              <a:t>run reasons.  It will create a “Read Only” EDBC, establishes a type of review and only Passive and Super Passive reviews will be authorized.  </a:t>
            </a:r>
            <a:endParaRPr lang="en-US" sz="1800" dirty="0"/>
          </a:p>
          <a:p>
            <a:pPr marL="0" indent="0">
              <a:buNone/>
            </a:pPr>
            <a:endParaRPr lang="en-US" sz="1800" b="1" dirty="0" smtClean="0"/>
          </a:p>
          <a:p>
            <a:pPr marL="0" indent="0">
              <a:buNone/>
            </a:pPr>
            <a:endParaRPr lang="en-US" sz="1800" b="1" dirty="0" smtClean="0"/>
          </a:p>
          <a:p>
            <a:pPr marL="0" indent="0">
              <a:buNone/>
            </a:pPr>
            <a:r>
              <a:rPr lang="en-US" sz="1800" b="1" dirty="0" smtClean="0"/>
              <a:t>Review Processing</a:t>
            </a:r>
            <a:endParaRPr lang="en-US" sz="1800" b="1" dirty="0"/>
          </a:p>
          <a:p>
            <a:pPr marL="0" indent="0">
              <a:buNone/>
            </a:pPr>
            <a:r>
              <a:rPr lang="en-US" sz="1800" dirty="0"/>
              <a:t>This will </a:t>
            </a:r>
            <a:r>
              <a:rPr lang="en-US" sz="1800" dirty="0" smtClean="0"/>
              <a:t>update the status of RE documents (if sent through KEES) and  establish a </a:t>
            </a:r>
            <a:r>
              <a:rPr lang="en-US" sz="1800" dirty="0"/>
              <a:t>new review period for the medical </a:t>
            </a:r>
            <a:r>
              <a:rPr lang="en-US" sz="1800" dirty="0" smtClean="0"/>
              <a:t>program on the Case Summary page.  This run reason is used when running EDBC in response to returned review in order to extend the review period and mark the Review &amp; IR status to ‘Complete’.</a:t>
            </a:r>
          </a:p>
          <a:p>
            <a:pPr marL="0" indent="0">
              <a:buNone/>
            </a:pPr>
            <a:endParaRPr lang="en-US" sz="1800" dirty="0" smtClean="0"/>
          </a:p>
          <a:p>
            <a:pPr marL="0" indent="0">
              <a:buNone/>
            </a:pPr>
            <a:endParaRPr lang="en-US" sz="1800" dirty="0"/>
          </a:p>
          <a:p>
            <a:pPr marL="0" indent="0">
              <a:buNone/>
            </a:pPr>
            <a:r>
              <a:rPr lang="en-US" sz="1800" b="1" dirty="0" err="1"/>
              <a:t>Spenddown</a:t>
            </a:r>
            <a:r>
              <a:rPr lang="en-US" sz="1800" b="1" dirty="0"/>
              <a:t> </a:t>
            </a:r>
            <a:endParaRPr lang="en-US" sz="1800" dirty="0"/>
          </a:p>
          <a:p>
            <a:pPr marL="0" indent="0">
              <a:buNone/>
            </a:pPr>
            <a:r>
              <a:rPr lang="en-US" sz="1800" dirty="0" smtClean="0"/>
              <a:t>This run reason is used  when a consumer already has a </a:t>
            </a:r>
            <a:r>
              <a:rPr lang="en-US" sz="1800" dirty="0" err="1" smtClean="0"/>
              <a:t>spenddown</a:t>
            </a:r>
            <a:r>
              <a:rPr lang="en-US" sz="1800" dirty="0" smtClean="0"/>
              <a:t> and you need to establish a </a:t>
            </a:r>
            <a:r>
              <a:rPr lang="en-US" sz="1800" dirty="0"/>
              <a:t>new </a:t>
            </a:r>
            <a:r>
              <a:rPr lang="en-US" sz="1800" dirty="0" smtClean="0"/>
              <a:t>base period prior to the review. </a:t>
            </a:r>
            <a:endParaRPr lang="en-US" sz="1800" dirty="0"/>
          </a:p>
          <a:p>
            <a:pPr marL="0" indent="0">
              <a:buNone/>
            </a:pPr>
            <a:endParaRPr lang="en-US" sz="1800" dirty="0"/>
          </a:p>
          <a:p>
            <a:pPr marL="0" indent="0">
              <a:buNone/>
            </a:pPr>
            <a:endParaRPr lang="en-US" sz="18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Run EDBC &gt; Run Reasons	</a:t>
            </a:r>
            <a:endParaRPr lang="en-US" dirty="0"/>
          </a:p>
        </p:txBody>
      </p:sp>
      <p:sp>
        <p:nvSpPr>
          <p:cNvPr id="10"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3129382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25</a:t>
            </a:fld>
            <a:endParaRPr lang="en-US" dirty="0"/>
          </a:p>
        </p:txBody>
      </p:sp>
      <p:sp>
        <p:nvSpPr>
          <p:cNvPr id="6" name="Content Placeholder 5"/>
          <p:cNvSpPr>
            <a:spLocks noGrp="1"/>
          </p:cNvSpPr>
          <p:nvPr>
            <p:ph idx="4294967295"/>
          </p:nvPr>
        </p:nvSpPr>
        <p:spPr>
          <a:xfrm>
            <a:off x="457200" y="1295401"/>
            <a:ext cx="8382000" cy="1447799"/>
          </a:xfrm>
        </p:spPr>
        <p:txBody>
          <a:bodyPr>
            <a:normAutofit/>
          </a:bodyPr>
          <a:lstStyle/>
          <a:p>
            <a:pPr marL="0" indent="0">
              <a:buNone/>
            </a:pPr>
            <a:r>
              <a:rPr lang="en-US" sz="1800" dirty="0"/>
              <a:t>Once EDBC is run, the page refreshes with </a:t>
            </a:r>
            <a:r>
              <a:rPr lang="en-US" sz="1800" dirty="0" smtClean="0"/>
              <a:t>the </a:t>
            </a:r>
            <a:r>
              <a:rPr lang="en-US" sz="1800" b="1" dirty="0" smtClean="0"/>
              <a:t>EDBC List </a:t>
            </a:r>
            <a:r>
              <a:rPr lang="en-US" sz="1800" dirty="0" smtClean="0"/>
              <a:t>page. </a:t>
            </a:r>
          </a:p>
          <a:p>
            <a:pPr marL="0" indent="0">
              <a:spcBef>
                <a:spcPts val="0"/>
              </a:spcBef>
              <a:buNone/>
            </a:pPr>
            <a:endParaRPr lang="en-US" sz="1800" dirty="0" smtClean="0"/>
          </a:p>
          <a:p>
            <a:pPr marL="0" indent="0">
              <a:spcBef>
                <a:spcPts val="0"/>
              </a:spcBef>
              <a:buNone/>
            </a:pPr>
            <a:r>
              <a:rPr lang="en-US" sz="1800" dirty="0" smtClean="0"/>
              <a:t>Let’s take a look at the column headings on this page. </a:t>
            </a:r>
          </a:p>
          <a:p>
            <a:pPr marL="0" indent="0">
              <a:buNone/>
            </a:pPr>
            <a:endParaRPr lang="en-US" dirty="0"/>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Run EDBC &gt; EDBC List </a:t>
            </a:r>
            <a:endParaRPr lang="en-US" dirty="0">
              <a:solidFill>
                <a:srgbClr val="FF0000"/>
              </a:solidFill>
            </a:endParaRPr>
          </a:p>
        </p:txBody>
      </p:sp>
      <p:sp>
        <p:nvSpPr>
          <p:cNvPr id="11" name="Title 6"/>
          <p:cNvSpPr>
            <a:spLocks noGrp="1"/>
          </p:cNvSpPr>
          <p:nvPr>
            <p:ph type="title"/>
          </p:nvPr>
        </p:nvSpPr>
        <p:spPr/>
        <p:txBody>
          <a:bodyPr>
            <a:normAutofit/>
          </a:bodyPr>
          <a:lstStyle/>
          <a:p>
            <a:r>
              <a:rPr lang="en-US" dirty="0" smtClean="0"/>
              <a:t>Medical Eligibility: EDBC</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2671949"/>
            <a:ext cx="8669977" cy="253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759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08" y="1371600"/>
            <a:ext cx="8839200" cy="247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08B7E1D-52E2-4F04-9DFE-B1650792F521}" type="slidenum">
              <a:rPr lang="en-US" smtClean="0"/>
              <a:t>26</a:t>
            </a:fld>
            <a:endParaRPr lang="en-US" dirty="0"/>
          </a:p>
        </p:txBody>
      </p:sp>
      <p:sp>
        <p:nvSpPr>
          <p:cNvPr id="6" name="Content Placeholder 5"/>
          <p:cNvSpPr>
            <a:spLocks noGrp="1"/>
          </p:cNvSpPr>
          <p:nvPr>
            <p:ph idx="4294967295"/>
          </p:nvPr>
        </p:nvSpPr>
        <p:spPr>
          <a:xfrm>
            <a:off x="609600" y="4038600"/>
            <a:ext cx="8077200" cy="2057400"/>
          </a:xfrm>
        </p:spPr>
        <p:txBody>
          <a:bodyPr>
            <a:normAutofit/>
          </a:bodyPr>
          <a:lstStyle/>
          <a:p>
            <a:pPr marL="0" indent="0">
              <a:buNone/>
            </a:pPr>
            <a:r>
              <a:rPr lang="en-US" sz="1800" b="1" dirty="0"/>
              <a:t>Begin Month:</a:t>
            </a:r>
            <a:r>
              <a:rPr lang="en-US" sz="1800" dirty="0"/>
              <a:t> Benefit month </a:t>
            </a:r>
          </a:p>
          <a:p>
            <a:pPr marL="0" indent="0">
              <a:buNone/>
            </a:pPr>
            <a:r>
              <a:rPr lang="en-US" sz="1800" b="1" dirty="0" smtClean="0"/>
              <a:t>End </a:t>
            </a:r>
            <a:r>
              <a:rPr lang="en-US" sz="1800" b="1" dirty="0"/>
              <a:t>Month: </a:t>
            </a:r>
            <a:r>
              <a:rPr lang="en-US" sz="1800" dirty="0" smtClean="0"/>
              <a:t>Will display if budgeted </a:t>
            </a:r>
            <a:r>
              <a:rPr lang="en-US" sz="1800" dirty="0"/>
              <a:t>for one </a:t>
            </a:r>
            <a:r>
              <a:rPr lang="en-US" sz="1800" dirty="0" smtClean="0"/>
              <a:t>month</a:t>
            </a:r>
            <a:endParaRPr lang="en-US" sz="1800" dirty="0"/>
          </a:p>
          <a:p>
            <a:pPr marL="0" indent="0">
              <a:buNone/>
            </a:pPr>
            <a:r>
              <a:rPr lang="en-US" sz="1800" b="1" dirty="0"/>
              <a:t>Program Name:</a:t>
            </a:r>
            <a:r>
              <a:rPr lang="en-US" sz="1800" dirty="0"/>
              <a:t> Medical (specific program information will be provided on the Summary </a:t>
            </a:r>
            <a:r>
              <a:rPr lang="en-US" sz="1800" dirty="0" smtClean="0"/>
              <a:t>page) </a:t>
            </a:r>
          </a:p>
          <a:p>
            <a:pPr marL="0" indent="0">
              <a:buNone/>
            </a:pPr>
            <a:r>
              <a:rPr lang="en-US" sz="1800" b="1" dirty="0"/>
              <a:t>EDBC Type: </a:t>
            </a:r>
            <a:r>
              <a:rPr lang="en-US" sz="1800" dirty="0"/>
              <a:t>Read Only or </a:t>
            </a:r>
            <a:r>
              <a:rPr lang="en-US" sz="1800" dirty="0" smtClean="0"/>
              <a:t>Regular</a:t>
            </a:r>
            <a:r>
              <a:rPr lang="en-US" sz="1800" b="1" dirty="0" smtClean="0"/>
              <a:t> </a:t>
            </a:r>
          </a:p>
          <a:p>
            <a:pPr marL="0" indent="0">
              <a:buNone/>
            </a:pPr>
            <a:endParaRPr lang="en-US" sz="2400" dirty="0"/>
          </a:p>
        </p:txBody>
      </p:sp>
      <p:sp>
        <p:nvSpPr>
          <p:cNvPr id="1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2569"/>
                </a:solidFill>
              </a:rPr>
              <a:t>Lesson 2: Run EDBC &gt; EDBC List</a:t>
            </a:r>
            <a:endParaRPr lang="en-US" dirty="0">
              <a:solidFill>
                <a:srgbClr val="002569"/>
              </a:solidFill>
            </a:endParaRPr>
          </a:p>
        </p:txBody>
      </p:sp>
      <p:sp>
        <p:nvSpPr>
          <p:cNvPr id="12" name="Title 6"/>
          <p:cNvSpPr>
            <a:spLocks noGrp="1"/>
          </p:cNvSpPr>
          <p:nvPr>
            <p:ph type="title"/>
          </p:nvPr>
        </p:nvSpPr>
        <p:spPr/>
        <p:txBody>
          <a:bodyPr>
            <a:normAutofit/>
          </a:bodyPr>
          <a:lstStyle/>
          <a:p>
            <a:r>
              <a:rPr lang="en-US" dirty="0" smtClean="0"/>
              <a:t>Medical Eligibility: EDBC</a:t>
            </a:r>
            <a:endParaRPr lang="en-US" dirty="0"/>
          </a:p>
        </p:txBody>
      </p:sp>
      <p:pic>
        <p:nvPicPr>
          <p:cNvPr id="2052" name="Picture 4" descr="C:\Users\Rita\AppData\Local\Temp\SNAGHTML17a827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95399"/>
            <a:ext cx="6509679" cy="255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3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0" y="3733800"/>
            <a:ext cx="8955974" cy="254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08B7E1D-52E2-4F04-9DFE-B1650792F521}" type="slidenum">
              <a:rPr lang="en-US" smtClean="0"/>
              <a:t>27</a:t>
            </a:fld>
            <a:endParaRPr lang="en-US" dirty="0"/>
          </a:p>
        </p:txBody>
      </p:sp>
      <p:sp>
        <p:nvSpPr>
          <p:cNvPr id="6" name="Content Placeholder 5"/>
          <p:cNvSpPr>
            <a:spLocks noGrp="1"/>
          </p:cNvSpPr>
          <p:nvPr>
            <p:ph idx="4294967295"/>
          </p:nvPr>
        </p:nvSpPr>
        <p:spPr>
          <a:xfrm>
            <a:off x="398813" y="1189265"/>
            <a:ext cx="8229600" cy="3505200"/>
          </a:xfrm>
        </p:spPr>
        <p:txBody>
          <a:bodyPr>
            <a:normAutofit/>
          </a:bodyPr>
          <a:lstStyle/>
          <a:p>
            <a:pPr marL="0" indent="0">
              <a:buNone/>
            </a:pPr>
            <a:r>
              <a:rPr lang="en-US" sz="1800" dirty="0" smtClean="0"/>
              <a:t>The </a:t>
            </a:r>
            <a:r>
              <a:rPr lang="en-US" sz="1800" b="1" dirty="0" smtClean="0"/>
              <a:t>Run </a:t>
            </a:r>
            <a:r>
              <a:rPr lang="en-US" sz="1800" b="1" dirty="0"/>
              <a:t>Status </a:t>
            </a:r>
            <a:r>
              <a:rPr lang="en-US" sz="1800" dirty="0"/>
              <a:t>column provides you with </a:t>
            </a:r>
            <a:r>
              <a:rPr lang="en-US" sz="1800" dirty="0" smtClean="0"/>
              <a:t>the </a:t>
            </a:r>
            <a:r>
              <a:rPr lang="en-US" sz="1800" dirty="0"/>
              <a:t>status of the EDBC. When you initially run EDBC and the EDBC List page is displayed, the run status will display as </a:t>
            </a:r>
            <a:r>
              <a:rPr lang="en-US" sz="1800" dirty="0" smtClean="0"/>
              <a:t>“Not Accepted”. </a:t>
            </a:r>
          </a:p>
          <a:p>
            <a:pPr marL="0" indent="0">
              <a:buNone/>
            </a:pPr>
            <a:endParaRPr lang="en-US" sz="1800" dirty="0"/>
          </a:p>
          <a:p>
            <a:pPr marL="0" indent="0">
              <a:buNone/>
            </a:pPr>
            <a:r>
              <a:rPr lang="en-US" sz="1800" dirty="0" smtClean="0"/>
              <a:t>Other </a:t>
            </a:r>
            <a:r>
              <a:rPr lang="en-US" sz="1800" dirty="0"/>
              <a:t>EDBC statuses </a:t>
            </a:r>
            <a:r>
              <a:rPr lang="en-US" sz="1800" dirty="0" smtClean="0"/>
              <a:t>include:</a:t>
            </a:r>
          </a:p>
          <a:p>
            <a:r>
              <a:rPr lang="en-US" sz="1800" dirty="0" smtClean="0"/>
              <a:t>Accepted </a:t>
            </a:r>
            <a:r>
              <a:rPr lang="en-US" sz="1800" dirty="0"/>
              <a:t>- Not </a:t>
            </a:r>
            <a:r>
              <a:rPr lang="en-US" sz="1800" dirty="0" smtClean="0"/>
              <a:t>Saved</a:t>
            </a:r>
          </a:p>
          <a:p>
            <a:r>
              <a:rPr lang="en-US" sz="1800" dirty="0" smtClean="0"/>
              <a:t>Accepted </a:t>
            </a:r>
            <a:r>
              <a:rPr lang="en-US" sz="1800" dirty="0"/>
              <a:t>– </a:t>
            </a:r>
            <a:r>
              <a:rPr lang="en-US" sz="1800" dirty="0" smtClean="0"/>
              <a:t>Saved</a:t>
            </a:r>
          </a:p>
          <a:p>
            <a:endParaRPr lang="en-US" sz="20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Run EDBC &gt; EDBC List</a:t>
            </a:r>
            <a:endParaRPr lang="en-US" dirty="0"/>
          </a:p>
        </p:txBody>
      </p:sp>
      <p:sp>
        <p:nvSpPr>
          <p:cNvPr id="12" name="Title 6"/>
          <p:cNvSpPr>
            <a:spLocks noGrp="1"/>
          </p:cNvSpPr>
          <p:nvPr>
            <p:ph type="title"/>
          </p:nvPr>
        </p:nvSpPr>
        <p:spPr/>
        <p:txBody>
          <a:bodyPr>
            <a:normAutofit/>
          </a:bodyPr>
          <a:lstStyle/>
          <a:p>
            <a:r>
              <a:rPr lang="en-US" dirty="0" smtClean="0"/>
              <a:t>Medical Eligibility: EDBC</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733800"/>
            <a:ext cx="4572000" cy="2435677"/>
          </a:xfrm>
          <a:prstGeom prst="rect">
            <a:avLst/>
          </a:prstGeom>
          <a:ln>
            <a:noFill/>
          </a:ln>
          <a:effectLst>
            <a:softEdge rad="112500"/>
          </a:effectLst>
        </p:spPr>
      </p:pic>
    </p:spTree>
    <p:extLst>
      <p:ext uri="{BB962C8B-B14F-4D97-AF65-F5344CB8AC3E}">
        <p14:creationId xmlns:p14="http://schemas.microsoft.com/office/powerpoint/2010/main" val="221640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28</a:t>
            </a:fld>
            <a:endParaRPr lang="en-US" dirty="0"/>
          </a:p>
        </p:txBody>
      </p:sp>
      <p:sp>
        <p:nvSpPr>
          <p:cNvPr id="6" name="Content Placeholder 5"/>
          <p:cNvSpPr>
            <a:spLocks noGrp="1"/>
          </p:cNvSpPr>
          <p:nvPr>
            <p:ph idx="4294967295"/>
          </p:nvPr>
        </p:nvSpPr>
        <p:spPr>
          <a:xfrm>
            <a:off x="328229" y="1295400"/>
            <a:ext cx="8229600" cy="4876800"/>
          </a:xfrm>
        </p:spPr>
        <p:txBody>
          <a:bodyPr>
            <a:normAutofit lnSpcReduction="10000"/>
          </a:bodyPr>
          <a:lstStyle/>
          <a:p>
            <a:pPr marL="0" indent="0">
              <a:buNone/>
            </a:pPr>
            <a:r>
              <a:rPr lang="en-US" sz="1800" b="1" dirty="0" err="1" smtClean="0"/>
              <a:t>Auth</a:t>
            </a:r>
            <a:r>
              <a:rPr lang="en-US" sz="1800" b="1" dirty="0" smtClean="0"/>
              <a:t> </a:t>
            </a:r>
            <a:r>
              <a:rPr lang="en-US" sz="1800" b="1" dirty="0"/>
              <a:t>Amount</a:t>
            </a:r>
            <a:r>
              <a:rPr lang="en-US" sz="1800" dirty="0"/>
              <a:t>: Medical </a:t>
            </a:r>
            <a:r>
              <a:rPr lang="en-US" sz="1800" dirty="0" smtClean="0"/>
              <a:t>will </a:t>
            </a:r>
            <a:r>
              <a:rPr lang="en-US" sz="1800" dirty="0"/>
              <a:t>read ‘Details</a:t>
            </a:r>
            <a:r>
              <a:rPr lang="en-US" sz="1800" dirty="0" smtClean="0"/>
              <a:t>’ or ‘Fail’ when a determination has been completed.    </a:t>
            </a:r>
            <a:endParaRPr lang="en-US" sz="1800" dirty="0"/>
          </a:p>
          <a:p>
            <a:pPr marL="0" indent="0">
              <a:buNone/>
            </a:pPr>
            <a:r>
              <a:rPr lang="en-US" sz="1800" b="1" dirty="0" smtClean="0"/>
              <a:t>Date Run: </a:t>
            </a:r>
            <a:r>
              <a:rPr lang="en-US" sz="1800" dirty="0" smtClean="0"/>
              <a:t>Date EDBC is run</a:t>
            </a:r>
            <a:r>
              <a:rPr lang="en-US" sz="1800" b="1" dirty="0" smtClean="0"/>
              <a:t> </a:t>
            </a:r>
            <a:endParaRPr lang="en-US" sz="1800" b="1" dirty="0"/>
          </a:p>
          <a:p>
            <a:pPr marL="0" indent="0">
              <a:buNone/>
            </a:pPr>
            <a:endParaRPr lang="en-US" sz="1800" dirty="0"/>
          </a:p>
          <a:p>
            <a:pPr marL="0" indent="0">
              <a:buNone/>
            </a:pPr>
            <a:endParaRPr lang="en-US" sz="1800" b="1" dirty="0" smtClean="0"/>
          </a:p>
          <a:p>
            <a:pPr marL="0" indent="0">
              <a:buNone/>
            </a:pPr>
            <a:endParaRPr lang="en-US" sz="1800" b="1" dirty="0"/>
          </a:p>
          <a:p>
            <a:pPr marL="0" indent="0">
              <a:buNone/>
            </a:pPr>
            <a:endParaRPr lang="en-US" sz="1800" b="1" dirty="0" smtClean="0"/>
          </a:p>
          <a:p>
            <a:pPr marL="0" indent="0">
              <a:buNone/>
            </a:pPr>
            <a:endParaRPr lang="en-US" sz="1800" b="1" dirty="0"/>
          </a:p>
          <a:p>
            <a:pPr marL="0" indent="0">
              <a:buNone/>
            </a:pPr>
            <a:endParaRPr lang="en-US" sz="1800" b="1" dirty="0" smtClean="0"/>
          </a:p>
          <a:p>
            <a:pPr marL="0" indent="0">
              <a:buNone/>
            </a:pPr>
            <a:endParaRPr lang="en-US" sz="1800" b="1" dirty="0"/>
          </a:p>
          <a:p>
            <a:pPr marL="0" indent="0">
              <a:buNone/>
            </a:pPr>
            <a:endParaRPr lang="en-US" sz="1800" b="1" dirty="0" smtClean="0"/>
          </a:p>
          <a:p>
            <a:pPr marL="0" indent="0">
              <a:buNone/>
            </a:pPr>
            <a:endParaRPr lang="en-US" sz="1800" b="1" dirty="0"/>
          </a:p>
          <a:p>
            <a:pPr marL="0" indent="0">
              <a:buNone/>
            </a:pPr>
            <a:endParaRPr lang="en-US" sz="1800" b="1" dirty="0" smtClean="0"/>
          </a:p>
          <a:p>
            <a:pPr marL="0" indent="0">
              <a:buNone/>
            </a:pPr>
            <a:endParaRPr lang="en-US" sz="1800" b="1" dirty="0" smtClean="0"/>
          </a:p>
          <a:p>
            <a:pPr marL="0" indent="0">
              <a:buNone/>
            </a:pPr>
            <a:r>
              <a:rPr lang="en-US" sz="1800" b="1" dirty="0" smtClean="0"/>
              <a:t>EDBC </a:t>
            </a:r>
            <a:r>
              <a:rPr lang="en-US" sz="1800" b="1" dirty="0"/>
              <a:t>Source</a:t>
            </a:r>
            <a:r>
              <a:rPr lang="en-US" sz="1800" dirty="0"/>
              <a:t>: </a:t>
            </a:r>
            <a:r>
              <a:rPr lang="en-US" sz="1800" dirty="0" smtClean="0"/>
              <a:t>Conversion, Batch EDBC Rules, Manual, Online </a:t>
            </a:r>
            <a:r>
              <a:rPr lang="en-US" sz="1800" dirty="0"/>
              <a:t>EDBC Rules</a:t>
            </a:r>
            <a:r>
              <a:rPr lang="en-US" sz="1800" dirty="0" smtClean="0"/>
              <a:t>, Overridden, or Special Program Pages</a:t>
            </a:r>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a:t>
            </a:r>
            <a:r>
              <a:rPr lang="en-US" dirty="0" smtClean="0"/>
              <a:t>esson 2: Run EDBC &gt; EDBC List</a:t>
            </a:r>
            <a:endParaRPr lang="en-US" dirty="0"/>
          </a:p>
        </p:txBody>
      </p:sp>
      <p:sp>
        <p:nvSpPr>
          <p:cNvPr id="10" name="Title 6"/>
          <p:cNvSpPr>
            <a:spLocks noGrp="1"/>
          </p:cNvSpPr>
          <p:nvPr>
            <p:ph type="title"/>
          </p:nvPr>
        </p:nvSpPr>
        <p:spPr/>
        <p:txBody>
          <a:bodyPr>
            <a:normAutofit/>
          </a:bodyPr>
          <a:lstStyle/>
          <a:p>
            <a:r>
              <a:rPr lang="en-US" dirty="0" smtClean="0"/>
              <a:t>Medical Eligibility: EDBC</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58" y="2459626"/>
            <a:ext cx="8610600" cy="244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C:\Users\Rita\AppData\Local\Temp\SNAGHTML1c97db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769622"/>
            <a:ext cx="7315200" cy="239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5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29</a:t>
            </a:fld>
            <a:endParaRPr lang="en-US" dirty="0"/>
          </a:p>
        </p:txBody>
      </p:sp>
      <p:sp>
        <p:nvSpPr>
          <p:cNvPr id="6" name="Content Placeholder 5"/>
          <p:cNvSpPr>
            <a:spLocks noGrp="1"/>
          </p:cNvSpPr>
          <p:nvPr>
            <p:ph idx="4294967295"/>
          </p:nvPr>
        </p:nvSpPr>
        <p:spPr>
          <a:xfrm>
            <a:off x="328229" y="1295400"/>
            <a:ext cx="8229600" cy="2362200"/>
          </a:xfrm>
        </p:spPr>
        <p:txBody>
          <a:bodyPr>
            <a:normAutofit/>
          </a:bodyPr>
          <a:lstStyle/>
          <a:p>
            <a:pPr marL="0" indent="0">
              <a:buNone/>
            </a:pPr>
            <a:r>
              <a:rPr lang="en-US" sz="1800" dirty="0" smtClean="0"/>
              <a:t>There will be times when a worker will need to use the Timely Notice Exception.</a:t>
            </a:r>
          </a:p>
          <a:p>
            <a:pPr marL="0" indent="0">
              <a:buNone/>
            </a:pPr>
            <a:endParaRPr lang="en-US" sz="1800" dirty="0"/>
          </a:p>
          <a:p>
            <a:pPr marL="0" indent="0">
              <a:buNone/>
            </a:pPr>
            <a:r>
              <a:rPr lang="en-US" sz="1800" dirty="0" smtClean="0"/>
              <a:t>This will most often occur when the user will need to re-run EDBC for a paid month where Long Term Care either starts or stops.</a:t>
            </a:r>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a:t>
            </a:r>
            <a:r>
              <a:rPr lang="en-US" dirty="0" smtClean="0"/>
              <a:t>esson 2: Run EDBC &gt; Timely Notice Exception</a:t>
            </a:r>
            <a:endParaRPr lang="en-US" dirty="0"/>
          </a:p>
        </p:txBody>
      </p:sp>
      <p:sp>
        <p:nvSpPr>
          <p:cNvPr id="10" name="Title 6"/>
          <p:cNvSpPr>
            <a:spLocks noGrp="1"/>
          </p:cNvSpPr>
          <p:nvPr>
            <p:ph type="title"/>
          </p:nvPr>
        </p:nvSpPr>
        <p:spPr/>
        <p:txBody>
          <a:bodyPr>
            <a:normAutofit/>
          </a:bodyPr>
          <a:lstStyle/>
          <a:p>
            <a:r>
              <a:rPr lang="en-US" dirty="0" smtClean="0"/>
              <a:t>Medical Eligibility: EDBC</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3188"/>
            <a:ext cx="8686800" cy="19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Rita\AppData\Local\Temp\SNAGHTML16e689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75280"/>
            <a:ext cx="2667000" cy="212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87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3</a:t>
            </a:fld>
            <a:endParaRPr lang="en-US" dirty="0"/>
          </a:p>
        </p:txBody>
      </p:sp>
      <p:sp>
        <p:nvSpPr>
          <p:cNvPr id="5" name="Content Placeholder 5"/>
          <p:cNvSpPr txBox="1">
            <a:spLocks/>
          </p:cNvSpPr>
          <p:nvPr/>
        </p:nvSpPr>
        <p:spPr>
          <a:xfrm>
            <a:off x="990600" y="1981200"/>
            <a:ext cx="64770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t>Lesson 1: What is EDBC</a:t>
            </a:r>
          </a:p>
          <a:p>
            <a:r>
              <a:rPr lang="en-US" sz="1800" dirty="0" smtClean="0"/>
              <a:t>Lesson 2: Run EDBC</a:t>
            </a:r>
          </a:p>
          <a:p>
            <a:r>
              <a:rPr lang="en-US" sz="1800" dirty="0" smtClean="0"/>
              <a:t>Lesson 3: Review and Verify EDBC</a:t>
            </a:r>
          </a:p>
          <a:p>
            <a:r>
              <a:rPr lang="en-US" sz="1800" dirty="0" smtClean="0"/>
              <a:t>Lesson 4: Troubleshooting EDBC </a:t>
            </a:r>
          </a:p>
          <a:p>
            <a:r>
              <a:rPr lang="en-US" sz="1800" dirty="0" smtClean="0"/>
              <a:t>Lesson 5: Overriding EDBC </a:t>
            </a:r>
          </a:p>
          <a:p>
            <a:r>
              <a:rPr lang="en-US" sz="1800" dirty="0" smtClean="0"/>
              <a:t>Lesson 6: Manual EDBC </a:t>
            </a:r>
          </a:p>
          <a:p>
            <a:r>
              <a:rPr lang="en-US" sz="1800" dirty="0" smtClean="0"/>
              <a:t>Lesson 7: Batch Eligibility </a:t>
            </a:r>
            <a:r>
              <a:rPr lang="en-US" sz="1800" dirty="0"/>
              <a:t>P</a:t>
            </a:r>
            <a:r>
              <a:rPr lang="en-US" sz="1800" dirty="0" smtClean="0"/>
              <a:t>rocesses 	</a:t>
            </a:r>
          </a:p>
          <a:p>
            <a:pPr marL="0" indent="0">
              <a:buNone/>
            </a:pPr>
            <a:endParaRPr lang="en-US" sz="18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8"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2353543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30</a:t>
            </a:fld>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Run </a:t>
            </a:r>
            <a:r>
              <a:rPr lang="en-US" dirty="0"/>
              <a:t>EDBC &gt; Summary</a:t>
            </a:r>
          </a:p>
        </p:txBody>
      </p:sp>
      <p:sp>
        <p:nvSpPr>
          <p:cNvPr id="10" name="Content Placeholder 5"/>
          <p:cNvSpPr txBox="1">
            <a:spLocks/>
          </p:cNvSpPr>
          <p:nvPr/>
        </p:nvSpPr>
        <p:spPr>
          <a:xfrm>
            <a:off x="457200" y="1447800"/>
            <a:ext cx="7391401"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US" sz="1800" dirty="0"/>
              <a:t>In Lesson </a:t>
            </a:r>
            <a:r>
              <a:rPr lang="en-US" sz="1800" dirty="0" smtClean="0"/>
              <a:t>2: </a:t>
            </a:r>
            <a:r>
              <a:rPr lang="en-US" sz="1800" dirty="0"/>
              <a:t>we have learned: </a:t>
            </a:r>
          </a:p>
          <a:p>
            <a:r>
              <a:rPr lang="en-US" sz="1800" dirty="0" smtClean="0"/>
              <a:t>Steps in running EDBC </a:t>
            </a:r>
          </a:p>
          <a:p>
            <a:r>
              <a:rPr lang="en-US" sz="1800" dirty="0" smtClean="0"/>
              <a:t>How to read the EDBC List page</a:t>
            </a:r>
            <a:endParaRPr lang="en-US" sz="1800" dirty="0"/>
          </a:p>
          <a:p>
            <a:r>
              <a:rPr lang="en-US" sz="1800" dirty="0" smtClean="0"/>
              <a:t>Run Reasons available </a:t>
            </a:r>
            <a:r>
              <a:rPr lang="en-US" sz="1800" dirty="0"/>
              <a:t>to use on the Run EDBC </a:t>
            </a:r>
            <a:r>
              <a:rPr lang="en-US" sz="1800" dirty="0" smtClean="0"/>
              <a:t>page</a:t>
            </a:r>
          </a:p>
          <a:p>
            <a:r>
              <a:rPr lang="en-US" sz="1800" dirty="0" smtClean="0"/>
              <a:t>Timely Notice Exception Reasons </a:t>
            </a:r>
            <a:endParaRPr lang="en-US" sz="1800" dirty="0"/>
          </a:p>
          <a:p>
            <a:pPr marL="0" indent="0">
              <a:buNone/>
            </a:pPr>
            <a:endParaRPr lang="en-US" sz="2400" dirty="0"/>
          </a:p>
        </p:txBody>
      </p:sp>
      <p:sp>
        <p:nvSpPr>
          <p:cNvPr id="13" name="Title 6"/>
          <p:cNvSpPr>
            <a:spLocks noGrp="1"/>
          </p:cNvSpPr>
          <p:nvPr>
            <p:ph type="title"/>
          </p:nvPr>
        </p:nvSpPr>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3241419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31</a:t>
            </a:fld>
            <a:endParaRPr lang="en-US" dirty="0"/>
          </a:p>
        </p:txBody>
      </p:sp>
      <p:sp>
        <p:nvSpPr>
          <p:cNvPr id="5" name="Content Placeholder 5"/>
          <p:cNvSpPr txBox="1">
            <a:spLocks/>
          </p:cNvSpPr>
          <p:nvPr/>
        </p:nvSpPr>
        <p:spPr>
          <a:xfrm>
            <a:off x="990600" y="1981200"/>
            <a:ext cx="54102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1: What is EDBC</a:t>
            </a:r>
          </a:p>
          <a:p>
            <a:r>
              <a:rPr lang="en-US" sz="1800" dirty="0" smtClean="0"/>
              <a:t>Lesson 2: Run EDBC </a:t>
            </a:r>
          </a:p>
          <a:p>
            <a:r>
              <a:rPr lang="en-US" sz="1800" b="1" dirty="0" smtClean="0"/>
              <a:t>Lesson 3: Review and Verify EDBC</a:t>
            </a:r>
          </a:p>
          <a:p>
            <a:r>
              <a:rPr lang="en-US" sz="1800" dirty="0" smtClean="0"/>
              <a:t>Lesson 4: Troubleshooting EDBC </a:t>
            </a:r>
          </a:p>
          <a:p>
            <a:r>
              <a:rPr lang="en-US" sz="1800" dirty="0" smtClean="0"/>
              <a:t>Lesson 4: Overriding EDBC </a:t>
            </a:r>
          </a:p>
          <a:p>
            <a:r>
              <a:rPr lang="en-US" sz="1800" dirty="0" smtClean="0"/>
              <a:t>Lesson 5: Manual EDBC </a:t>
            </a:r>
          </a:p>
          <a:p>
            <a:r>
              <a:rPr lang="en-US" sz="1800" dirty="0" smtClean="0"/>
              <a:t>Lesson 6: Batch eligibility processes </a:t>
            </a:r>
            <a:r>
              <a:rPr lang="en-US" sz="2400" dirty="0" smtClean="0"/>
              <a:t>	</a:t>
            </a:r>
          </a:p>
          <a:p>
            <a:endParaRPr lang="en-US" sz="24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8"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2070317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67000" y="2819400"/>
            <a:ext cx="5867400" cy="2743200"/>
          </a:xfrm>
        </p:spPr>
        <p:txBody>
          <a:bodyPr>
            <a:normAutofit/>
          </a:bodyPr>
          <a:lstStyle/>
          <a:p>
            <a:pPr marL="342900" indent="-342900"/>
            <a:r>
              <a:rPr lang="en-US" sz="1800" dirty="0" smtClean="0"/>
              <a:t>Program </a:t>
            </a:r>
            <a:r>
              <a:rPr lang="en-US" sz="1800" dirty="0"/>
              <a:t>Configuration </a:t>
            </a:r>
          </a:p>
          <a:p>
            <a:pPr marL="342900" indent="-342900"/>
            <a:r>
              <a:rPr lang="en-US" sz="1800" dirty="0"/>
              <a:t>Reporting Configuration </a:t>
            </a:r>
          </a:p>
          <a:p>
            <a:pPr marL="342900" indent="-342900"/>
            <a:r>
              <a:rPr lang="en-US" sz="1800" dirty="0"/>
              <a:t>Resource Determination </a:t>
            </a:r>
          </a:p>
          <a:p>
            <a:pPr marL="342900" indent="-342900"/>
            <a:r>
              <a:rPr lang="en-US" sz="1800" dirty="0"/>
              <a:t>Income </a:t>
            </a:r>
          </a:p>
          <a:p>
            <a:pPr marL="342900" indent="-342900"/>
            <a:r>
              <a:rPr lang="en-US" sz="1800" dirty="0"/>
              <a:t>Household Size</a:t>
            </a:r>
          </a:p>
          <a:p>
            <a:pPr marL="342900" indent="-342900"/>
            <a:r>
              <a:rPr lang="en-US" sz="1800" dirty="0"/>
              <a:t>Deductions </a:t>
            </a:r>
          </a:p>
          <a:p>
            <a:pPr marL="342900" indent="-342900"/>
            <a:r>
              <a:rPr lang="en-US" sz="1800" dirty="0"/>
              <a:t>Aid Codes </a:t>
            </a:r>
          </a:p>
          <a:p>
            <a:pPr marL="0" indent="0">
              <a:buNone/>
            </a:pP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908B7E1D-52E2-4F04-9DFE-B1650792F521}" type="slidenum">
              <a:rPr lang="en-US" smtClean="0"/>
              <a:t>32</a:t>
            </a:fld>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10" name="Content Placeholder 5"/>
          <p:cNvSpPr txBox="1">
            <a:spLocks/>
          </p:cNvSpPr>
          <p:nvPr/>
        </p:nvSpPr>
        <p:spPr>
          <a:xfrm>
            <a:off x="609600" y="1447801"/>
            <a:ext cx="8077200" cy="4038600"/>
          </a:xfrm>
          <a:prstGeom prst="rect">
            <a:avLst/>
          </a:prstGeom>
        </p:spPr>
        <p:txBody>
          <a:bodyPr vert="horz" lIns="91440" tIns="45720" rIns="91440" bIns="45720" rtlCol="0">
            <a:normAutofit/>
          </a:bodyPr>
          <a:lstStyle>
            <a:lvl1pPr marL="0" indent="0" algn="l" defTabSz="914400" rtl="0" eaLnBrk="0" latinLnBrk="0" hangingPunct="0">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800" dirty="0" smtClean="0"/>
              <a:t>In this lesson, we will access, review and verify the EDBC results for our consumer. The following components of our </a:t>
            </a:r>
            <a:r>
              <a:rPr lang="en-US" sz="1800" b="1" dirty="0" smtClean="0"/>
              <a:t>Medical EDBC Summary </a:t>
            </a:r>
            <a:r>
              <a:rPr lang="en-US" sz="1800" dirty="0" smtClean="0"/>
              <a:t>will be reviewed:</a:t>
            </a:r>
          </a:p>
          <a:p>
            <a:pPr>
              <a:buFont typeface="Arial" pitchFamily="34" charset="0"/>
              <a:buNone/>
            </a:pPr>
            <a:endParaRPr lang="en-US" sz="1800" dirty="0" smtClean="0"/>
          </a:p>
          <a:p>
            <a:endParaRPr lang="en-US" sz="1800" dirty="0"/>
          </a:p>
        </p:txBody>
      </p:sp>
      <p:sp>
        <p:nvSpPr>
          <p:cNvPr id="11"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2928638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33</a:t>
            </a:fld>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10" name="Content Placeholder 5"/>
          <p:cNvSpPr txBox="1">
            <a:spLocks/>
          </p:cNvSpPr>
          <p:nvPr/>
        </p:nvSpPr>
        <p:spPr>
          <a:xfrm>
            <a:off x="228599" y="1066800"/>
            <a:ext cx="2590801"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p:txBody>
      </p:sp>
      <p:sp>
        <p:nvSpPr>
          <p:cNvPr id="13" name="Title 6"/>
          <p:cNvSpPr>
            <a:spLocks noGrp="1"/>
          </p:cNvSpPr>
          <p:nvPr>
            <p:ph type="title"/>
          </p:nvPr>
        </p:nvSpPr>
        <p:spPr/>
        <p:txBody>
          <a:bodyPr>
            <a:normAutofit/>
          </a:bodyPr>
          <a:lstStyle/>
          <a:p>
            <a:r>
              <a:rPr lang="en-US" dirty="0" smtClean="0"/>
              <a:t>Medical Eligibility: EDBC</a:t>
            </a:r>
            <a:endParaRPr lang="en-US" dirty="0"/>
          </a:p>
        </p:txBody>
      </p:sp>
      <p:pic>
        <p:nvPicPr>
          <p:cNvPr id="3" name="Snagit_PPT5EE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1" y="1066800"/>
            <a:ext cx="5760019" cy="5210174"/>
          </a:xfrm>
          <a:prstGeom prst="rect">
            <a:avLst/>
          </a:prstGeom>
        </p:spPr>
      </p:pic>
    </p:spTree>
    <p:extLst>
      <p:ext uri="{BB962C8B-B14F-4D97-AF65-F5344CB8AC3E}">
        <p14:creationId xmlns:p14="http://schemas.microsoft.com/office/powerpoint/2010/main" val="3949440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34</a:t>
            </a:fld>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10" name="Content Placeholder 5"/>
          <p:cNvSpPr txBox="1">
            <a:spLocks/>
          </p:cNvSpPr>
          <p:nvPr/>
        </p:nvSpPr>
        <p:spPr>
          <a:xfrm>
            <a:off x="228599" y="1066800"/>
            <a:ext cx="2590801"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p:txBody>
      </p:sp>
      <p:sp>
        <p:nvSpPr>
          <p:cNvPr id="13" name="Title 6"/>
          <p:cNvSpPr>
            <a:spLocks noGrp="1"/>
          </p:cNvSpPr>
          <p:nvPr>
            <p:ph type="title"/>
          </p:nvPr>
        </p:nvSpPr>
        <p:spPr/>
        <p:txBody>
          <a:bodyPr>
            <a:normAutofit/>
          </a:bodyPr>
          <a:lstStyle/>
          <a:p>
            <a:r>
              <a:rPr lang="en-US" dirty="0" smtClean="0"/>
              <a:t>Medical Eligibility: EDBC</a:t>
            </a:r>
            <a:endParaRPr lang="en-US" dirty="0"/>
          </a:p>
        </p:txBody>
      </p:sp>
      <p:pic>
        <p:nvPicPr>
          <p:cNvPr id="2" name="Snagit_PPT6C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1149414"/>
            <a:ext cx="5662175" cy="5146475"/>
          </a:xfrm>
          <a:prstGeom prst="rect">
            <a:avLst/>
          </a:prstGeom>
        </p:spPr>
      </p:pic>
    </p:spTree>
    <p:extLst>
      <p:ext uri="{BB962C8B-B14F-4D97-AF65-F5344CB8AC3E}">
        <p14:creationId xmlns:p14="http://schemas.microsoft.com/office/powerpoint/2010/main" val="809189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35</a:t>
            </a:fld>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10" name="Content Placeholder 5"/>
          <p:cNvSpPr txBox="1">
            <a:spLocks/>
          </p:cNvSpPr>
          <p:nvPr/>
        </p:nvSpPr>
        <p:spPr>
          <a:xfrm>
            <a:off x="228599" y="1066800"/>
            <a:ext cx="2590801"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p:txBody>
      </p:sp>
      <p:sp>
        <p:nvSpPr>
          <p:cNvPr id="13" name="Title 6"/>
          <p:cNvSpPr>
            <a:spLocks noGrp="1"/>
          </p:cNvSpPr>
          <p:nvPr>
            <p:ph type="title"/>
          </p:nvPr>
        </p:nvSpPr>
        <p:spPr/>
        <p:txBody>
          <a:bodyPr>
            <a:normAutofit/>
          </a:bodyPr>
          <a:lstStyle/>
          <a:p>
            <a:r>
              <a:rPr lang="en-US" dirty="0" smtClean="0"/>
              <a:t>Medical Eligibility: EDBC</a:t>
            </a:r>
            <a:endParaRPr lang="en-US" dirty="0"/>
          </a:p>
        </p:txBody>
      </p:sp>
      <p:pic>
        <p:nvPicPr>
          <p:cNvPr id="5" name="Snagit_PPT653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066800"/>
            <a:ext cx="3657600" cy="5187821"/>
          </a:xfrm>
          <a:prstGeom prst="rect">
            <a:avLst/>
          </a:prstGeom>
        </p:spPr>
      </p:pic>
    </p:spTree>
    <p:extLst>
      <p:ext uri="{BB962C8B-B14F-4D97-AF65-F5344CB8AC3E}">
        <p14:creationId xmlns:p14="http://schemas.microsoft.com/office/powerpoint/2010/main" val="3721011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36</a:t>
            </a:fld>
            <a:endParaRPr lang="en-US" dirty="0"/>
          </a:p>
        </p:txBody>
      </p:sp>
      <p:sp>
        <p:nvSpPr>
          <p:cNvPr id="6" name="Content Placeholder 5"/>
          <p:cNvSpPr>
            <a:spLocks noGrp="1"/>
          </p:cNvSpPr>
          <p:nvPr>
            <p:ph idx="4294967295"/>
          </p:nvPr>
        </p:nvSpPr>
        <p:spPr>
          <a:xfrm>
            <a:off x="228600" y="1219200"/>
            <a:ext cx="8610600" cy="4419600"/>
          </a:xfrm>
        </p:spPr>
        <p:txBody>
          <a:bodyPr>
            <a:normAutofit/>
          </a:bodyPr>
          <a:lstStyle/>
          <a:p>
            <a:pPr marL="0" indent="0">
              <a:buNone/>
            </a:pPr>
            <a:r>
              <a:rPr lang="en-US" sz="1800" dirty="0" smtClean="0"/>
              <a:t>The </a:t>
            </a:r>
            <a:r>
              <a:rPr lang="en-US" sz="1800" dirty="0"/>
              <a:t>top section </a:t>
            </a:r>
            <a:r>
              <a:rPr lang="en-US" sz="1800" dirty="0" smtClean="0"/>
              <a:t>of the </a:t>
            </a:r>
            <a:r>
              <a:rPr lang="en-US" sz="1800" b="1" dirty="0" smtClean="0"/>
              <a:t>Medicaid EDBC Summary </a:t>
            </a:r>
            <a:r>
              <a:rPr lang="en-US" sz="1800" dirty="0" smtClean="0"/>
              <a:t>displays:</a:t>
            </a:r>
          </a:p>
          <a:p>
            <a:r>
              <a:rPr lang="en-US" sz="1800" dirty="0" smtClean="0"/>
              <a:t>The </a:t>
            </a:r>
            <a:r>
              <a:rPr lang="en-US" sz="1800" dirty="0"/>
              <a:t>range of benefit months that the EDBC </a:t>
            </a:r>
            <a:r>
              <a:rPr lang="en-US" sz="1800" dirty="0" smtClean="0"/>
              <a:t>encompasses </a:t>
            </a:r>
          </a:p>
          <a:p>
            <a:r>
              <a:rPr lang="en-US" sz="1800" dirty="0" smtClean="0"/>
              <a:t>The </a:t>
            </a:r>
            <a:r>
              <a:rPr lang="en-US" sz="1800" dirty="0"/>
              <a:t>date EDBC was </a:t>
            </a:r>
            <a:r>
              <a:rPr lang="en-US" sz="1800" dirty="0" smtClean="0"/>
              <a:t>run</a:t>
            </a:r>
          </a:p>
          <a:p>
            <a:r>
              <a:rPr lang="en-US" sz="1800" dirty="0" smtClean="0"/>
              <a:t>The </a:t>
            </a:r>
            <a:r>
              <a:rPr lang="en-US" sz="1800" dirty="0"/>
              <a:t>run </a:t>
            </a:r>
            <a:r>
              <a:rPr lang="en-US" sz="1800" dirty="0" smtClean="0"/>
              <a:t>status</a:t>
            </a: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endParaRPr lang="en-US" sz="1800" dirty="0" smtClean="0"/>
          </a:p>
          <a:p>
            <a:endParaRPr lang="en-US" sz="1800" dirty="0"/>
          </a:p>
          <a:p>
            <a:endParaRPr lang="en-US" sz="1800" dirty="0" smtClean="0"/>
          </a:p>
          <a:p>
            <a:r>
              <a:rPr lang="en-US" sz="1800" dirty="0" smtClean="0"/>
              <a:t>The </a:t>
            </a:r>
            <a:r>
              <a:rPr lang="en-US" sz="1800" dirty="0"/>
              <a:t>Worker who </a:t>
            </a:r>
            <a:r>
              <a:rPr lang="en-US" sz="1800" dirty="0" smtClean="0"/>
              <a:t>ran and accepted </a:t>
            </a:r>
            <a:r>
              <a:rPr lang="en-US" sz="1800" dirty="0"/>
              <a:t>the </a:t>
            </a:r>
            <a:r>
              <a:rPr lang="en-US" sz="1800" dirty="0" smtClean="0"/>
              <a:t>EDBC</a:t>
            </a:r>
          </a:p>
          <a:p>
            <a:r>
              <a:rPr lang="en-US" sz="1800" dirty="0"/>
              <a:t>The </a:t>
            </a:r>
            <a:r>
              <a:rPr lang="en-US" sz="1800" dirty="0" smtClean="0"/>
              <a:t>EDBC type </a:t>
            </a:r>
            <a:r>
              <a:rPr lang="en-US" sz="1800" dirty="0"/>
              <a:t>will be either </a:t>
            </a:r>
            <a:r>
              <a:rPr lang="en-US" sz="1800" b="1" dirty="0"/>
              <a:t>‘Read Only’ </a:t>
            </a:r>
            <a:r>
              <a:rPr lang="en-US" sz="1800" dirty="0"/>
              <a:t>or</a:t>
            </a:r>
            <a:r>
              <a:rPr lang="en-US" sz="1800" b="1" dirty="0"/>
              <a:t> ‘Regular</a:t>
            </a:r>
            <a:r>
              <a:rPr lang="en-US" sz="1800" b="1" dirty="0" smtClean="0"/>
              <a:t>’</a:t>
            </a:r>
            <a:endParaRPr lang="en-US" sz="1800" dirty="0"/>
          </a:p>
          <a:p>
            <a:pPr marL="0" indent="0">
              <a:buNone/>
            </a:pPr>
            <a:endParaRPr lang="en-US" dirty="0"/>
          </a:p>
          <a:p>
            <a:pPr marL="0" indent="0">
              <a:buNone/>
            </a:pPr>
            <a:endParaRPr lang="en-US" dirty="0"/>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12" name="Title 6"/>
          <p:cNvSpPr>
            <a:spLocks noGrp="1"/>
          </p:cNvSpPr>
          <p:nvPr>
            <p:ph type="title"/>
          </p:nvPr>
        </p:nvSpPr>
        <p:spPr/>
        <p:txBody>
          <a:bodyPr>
            <a:normAutofit/>
          </a:bodyPr>
          <a:lstStyle/>
          <a:p>
            <a:r>
              <a:rPr lang="en-US" dirty="0" smtClean="0"/>
              <a:t>Medical Eligibility: EDBC</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2590799"/>
            <a:ext cx="8991600" cy="223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2833306"/>
            <a:ext cx="8958933" cy="181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7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nagit_PPTE8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95375"/>
            <a:ext cx="8674477" cy="5198745"/>
          </a:xfrm>
          <a:prstGeom prst="rect">
            <a:avLst/>
          </a:prstGeom>
        </p:spPr>
      </p:pic>
      <p:sp>
        <p:nvSpPr>
          <p:cNvPr id="9" name="Rectangle 8"/>
          <p:cNvSpPr/>
          <p:nvPr/>
        </p:nvSpPr>
        <p:spPr>
          <a:xfrm>
            <a:off x="4038600" y="1295400"/>
            <a:ext cx="5105400" cy="4998720"/>
          </a:xfrm>
          <a:prstGeom prst="rect">
            <a:avLst/>
          </a:prstGeom>
          <a:solidFill>
            <a:schemeClr val="bg1">
              <a:alpha val="63000"/>
            </a:schemeClr>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86200" y="1143000"/>
            <a:ext cx="5105400" cy="4998720"/>
          </a:xfrm>
          <a:prstGeom prst="rect">
            <a:avLst/>
          </a:prstGeom>
          <a:solidFill>
            <a:schemeClr val="bg1">
              <a:alpha val="63000"/>
            </a:schemeClr>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08B7E1D-52E2-4F04-9DFE-B1650792F521}" type="slidenum">
              <a:rPr lang="en-US" smtClean="0"/>
              <a:t>37</a:t>
            </a:fld>
            <a:endParaRPr lang="en-US" dirty="0"/>
          </a:p>
        </p:txBody>
      </p:sp>
      <p:graphicFrame>
        <p:nvGraphicFramePr>
          <p:cNvPr id="4" name="Diagram 3"/>
          <p:cNvGraphicFramePr/>
          <p:nvPr>
            <p:extLst>
              <p:ext uri="{D42A27DB-BD31-4B8C-83A1-F6EECF244321}">
                <p14:modId xmlns:p14="http://schemas.microsoft.com/office/powerpoint/2010/main" val="3426754447"/>
              </p:ext>
            </p:extLst>
          </p:nvPr>
        </p:nvGraphicFramePr>
        <p:xfrm>
          <a:off x="4191000" y="1752600"/>
          <a:ext cx="4465320" cy="3510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8"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16011765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54" y="3124200"/>
            <a:ext cx="8369692" cy="1554480"/>
          </a:xfrm>
          <a:prstGeom prst="rect">
            <a:avLst/>
          </a:prstGeom>
        </p:spPr>
      </p:pic>
      <p:sp>
        <p:nvSpPr>
          <p:cNvPr id="4" name="Slide Number Placeholder 3"/>
          <p:cNvSpPr>
            <a:spLocks noGrp="1"/>
          </p:cNvSpPr>
          <p:nvPr>
            <p:ph type="sldNum" sz="quarter" idx="12"/>
          </p:nvPr>
        </p:nvSpPr>
        <p:spPr/>
        <p:txBody>
          <a:bodyPr/>
          <a:lstStyle/>
          <a:p>
            <a:fld id="{908B7E1D-52E2-4F04-9DFE-B1650792F521}" type="slidenum">
              <a:rPr lang="en-US" smtClean="0"/>
              <a:t>38</a:t>
            </a:fld>
            <a:endParaRPr lang="en-US" dirty="0"/>
          </a:p>
        </p:txBody>
      </p:sp>
      <p:sp>
        <p:nvSpPr>
          <p:cNvPr id="6" name="Content Placeholder 5"/>
          <p:cNvSpPr>
            <a:spLocks noGrp="1"/>
          </p:cNvSpPr>
          <p:nvPr>
            <p:ph idx="4294967295"/>
          </p:nvPr>
        </p:nvSpPr>
        <p:spPr>
          <a:xfrm>
            <a:off x="381000" y="1447800"/>
            <a:ext cx="8458200" cy="4678363"/>
          </a:xfrm>
        </p:spPr>
        <p:txBody>
          <a:bodyPr>
            <a:normAutofit/>
          </a:bodyPr>
          <a:lstStyle/>
          <a:p>
            <a:pPr marL="0" indent="0">
              <a:buNone/>
            </a:pPr>
            <a:r>
              <a:rPr lang="en-US" sz="1800" dirty="0" smtClean="0"/>
              <a:t>In </a:t>
            </a:r>
            <a:r>
              <a:rPr lang="en-US" sz="1800" dirty="0"/>
              <a:t>the </a:t>
            </a:r>
            <a:r>
              <a:rPr lang="en-US" sz="1800" b="1" dirty="0"/>
              <a:t>Program Configuration </a:t>
            </a:r>
            <a:r>
              <a:rPr lang="en-US" sz="1800" dirty="0"/>
              <a:t>section, you can view the EDBC Source, </a:t>
            </a:r>
            <a:r>
              <a:rPr lang="en-US" sz="1800" dirty="0" smtClean="0"/>
              <a:t>Program </a:t>
            </a:r>
            <a:r>
              <a:rPr lang="en-US" sz="1800" dirty="0"/>
              <a:t>Status, and, if applicable, the Program Status Reason. </a:t>
            </a:r>
            <a:endParaRPr lang="en-US" sz="1800" dirty="0" smtClean="0"/>
          </a:p>
          <a:p>
            <a:pPr marL="0" indent="0">
              <a:buNone/>
            </a:pPr>
            <a:endParaRPr lang="en-US" sz="2400" dirty="0" smtClean="0"/>
          </a:p>
          <a:p>
            <a:pPr marL="0" indent="0">
              <a:buNone/>
            </a:pPr>
            <a:r>
              <a:rPr lang="en-US" sz="2400" dirty="0" smtClean="0"/>
              <a:t>	</a:t>
            </a:r>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a:p>
          <a:p>
            <a:pPr marL="0" indent="0">
              <a:buNone/>
            </a:pPr>
            <a:r>
              <a:rPr lang="en-US" sz="2400" dirty="0" smtClean="0"/>
              <a:t>	</a:t>
            </a:r>
            <a:endParaRPr lang="en-US" sz="2400"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33800"/>
            <a:ext cx="4432029" cy="164592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483" t="12812"/>
          <a:stretch/>
        </p:blipFill>
        <p:spPr>
          <a:xfrm>
            <a:off x="4495800" y="3705225"/>
            <a:ext cx="4370227" cy="1645920"/>
          </a:xfrm>
          <a:prstGeom prst="rect">
            <a:avLst/>
          </a:prstGeom>
        </p:spPr>
      </p:pic>
    </p:spTree>
    <p:extLst>
      <p:ext uri="{BB962C8B-B14F-4D97-AF65-F5344CB8AC3E}">
        <p14:creationId xmlns:p14="http://schemas.microsoft.com/office/powerpoint/2010/main" val="3861740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39</a:t>
            </a:fld>
            <a:endParaRPr lang="en-US" dirty="0"/>
          </a:p>
        </p:txBody>
      </p:sp>
      <p:sp>
        <p:nvSpPr>
          <p:cNvPr id="9" name="Title 6"/>
          <p:cNvSpPr>
            <a:spLocks noGrp="1"/>
          </p:cNvSpPr>
          <p:nvPr>
            <p:ph type="title"/>
          </p:nvPr>
        </p:nvSpPr>
        <p:spPr/>
        <p:txBody>
          <a:bodyPr>
            <a:normAutofit/>
          </a:bodyPr>
          <a:lstStyle/>
          <a:p>
            <a:r>
              <a:rPr lang="en-US" dirty="0" smtClean="0"/>
              <a:t>Medical Eligibility: EDBC</a:t>
            </a:r>
            <a:endParaRPr lang="en-US" dirty="0"/>
          </a:p>
        </p:txBody>
      </p:sp>
      <p:sp>
        <p:nvSpPr>
          <p:cNvPr id="6" name="Content Placeholder 5"/>
          <p:cNvSpPr>
            <a:spLocks noGrp="1"/>
          </p:cNvSpPr>
          <p:nvPr>
            <p:ph idx="4294967295"/>
          </p:nvPr>
        </p:nvSpPr>
        <p:spPr>
          <a:xfrm>
            <a:off x="457200" y="1447799"/>
            <a:ext cx="8534400" cy="4714241"/>
          </a:xfrm>
        </p:spPr>
        <p:txBody>
          <a:bodyPr>
            <a:normAutofit/>
          </a:bodyPr>
          <a:lstStyle/>
          <a:p>
            <a:pPr marL="0" indent="0">
              <a:buNone/>
            </a:pPr>
            <a:r>
              <a:rPr lang="en-US" sz="1800" b="1" dirty="0" smtClean="0"/>
              <a:t>EDBC Source: </a:t>
            </a:r>
            <a:r>
              <a:rPr lang="en-US" sz="1800" dirty="0" smtClean="0"/>
              <a:t>This is the source from which eligibility was determined. </a:t>
            </a:r>
            <a:endParaRPr lang="en-US" sz="1800" dirty="0"/>
          </a:p>
          <a:p>
            <a:pPr marL="0" indent="0">
              <a:buNone/>
            </a:pPr>
            <a:endParaRPr lang="en-US" sz="2200" dirty="0"/>
          </a:p>
          <a:p>
            <a:pPr marL="0" indent="0">
              <a:buNone/>
            </a:pPr>
            <a:endParaRPr lang="en-US" sz="2200" dirty="0"/>
          </a:p>
          <a:p>
            <a:pPr marL="0" indent="0">
              <a:buNone/>
            </a:pPr>
            <a:endParaRPr lang="en-US" sz="2200"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12" name="Content Placeholder 5"/>
          <p:cNvSpPr txBox="1">
            <a:spLocks/>
          </p:cNvSpPr>
          <p:nvPr/>
        </p:nvSpPr>
        <p:spPr>
          <a:xfrm>
            <a:off x="457200" y="2362200"/>
            <a:ext cx="3352800" cy="3810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EDBC Sources include:</a:t>
            </a:r>
          </a:p>
          <a:p>
            <a:r>
              <a:rPr lang="en-US" sz="1800" dirty="0" smtClean="0"/>
              <a:t>Online EDBC Rules</a:t>
            </a:r>
          </a:p>
          <a:p>
            <a:r>
              <a:rPr lang="en-US" sz="1800" dirty="0" smtClean="0"/>
              <a:t>Batch EDBC Rules</a:t>
            </a:r>
          </a:p>
          <a:p>
            <a:r>
              <a:rPr lang="en-US" sz="1800" dirty="0" smtClean="0"/>
              <a:t>Manual</a:t>
            </a:r>
          </a:p>
          <a:p>
            <a:endParaRPr lang="en-US" sz="2200" dirty="0" smtClean="0"/>
          </a:p>
          <a:p>
            <a:pPr marL="0" indent="0">
              <a:buFont typeface="Arial" pitchFamily="34" charset="0"/>
              <a:buNone/>
            </a:pPr>
            <a:endParaRPr lang="en-US" sz="2200" dirty="0" smtClean="0"/>
          </a:p>
          <a:p>
            <a:pPr marL="0" indent="0">
              <a:buFont typeface="Arial" pitchFamily="34" charset="0"/>
              <a:buNone/>
            </a:pPr>
            <a:endParaRPr lang="en-US" sz="2200" dirty="0" smtClean="0"/>
          </a:p>
          <a:p>
            <a:pPr marL="0" indent="0">
              <a:buFont typeface="Arial" pitchFamily="34" charset="0"/>
              <a:buNone/>
            </a:pPr>
            <a:endParaRPr lang="en-US" sz="22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991" y="3810000"/>
            <a:ext cx="6680529" cy="2480943"/>
          </a:xfrm>
          <a:prstGeom prst="rect">
            <a:avLst/>
          </a:prstGeom>
        </p:spPr>
      </p:pic>
    </p:spTree>
    <p:extLst>
      <p:ext uri="{BB962C8B-B14F-4D97-AF65-F5344CB8AC3E}">
        <p14:creationId xmlns:p14="http://schemas.microsoft.com/office/powerpoint/2010/main" val="2711846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4</a:t>
            </a:fld>
            <a:endParaRPr lang="en-US" dirty="0"/>
          </a:p>
        </p:txBody>
      </p:sp>
      <p:sp>
        <p:nvSpPr>
          <p:cNvPr id="5" name="Content Placeholder 2"/>
          <p:cNvSpPr>
            <a:spLocks noGrp="1"/>
          </p:cNvSpPr>
          <p:nvPr>
            <p:ph idx="1"/>
          </p:nvPr>
        </p:nvSpPr>
        <p:spPr>
          <a:xfrm>
            <a:off x="2438400" y="1295400"/>
            <a:ext cx="6096000" cy="4724400"/>
          </a:xfrm>
        </p:spPr>
        <p:txBody>
          <a:bodyPr>
            <a:normAutofit/>
          </a:bodyPr>
          <a:lstStyle/>
          <a:p>
            <a:pPr>
              <a:buNone/>
            </a:pPr>
            <a:endParaRPr lang="en-US" sz="1800" dirty="0" smtClean="0"/>
          </a:p>
          <a:p>
            <a:pPr>
              <a:buNone/>
            </a:pPr>
            <a:endParaRPr lang="en-US" sz="1800" dirty="0" smtClean="0"/>
          </a:p>
          <a:p>
            <a:pPr marL="285750" indent="-285750"/>
            <a:r>
              <a:rPr lang="en-US" sz="1800" dirty="0" smtClean="0"/>
              <a:t>EDBC </a:t>
            </a:r>
            <a:r>
              <a:rPr lang="en-US" sz="1800" dirty="0"/>
              <a:t>= Eligibility Determination and Benefit </a:t>
            </a:r>
            <a:r>
              <a:rPr lang="en-US" sz="1800" dirty="0" smtClean="0"/>
              <a:t>Calculation</a:t>
            </a:r>
          </a:p>
          <a:p>
            <a:pPr>
              <a:buNone/>
            </a:pPr>
            <a:endParaRPr lang="en-US" sz="1800" dirty="0"/>
          </a:p>
          <a:p>
            <a:pPr marL="285750" indent="-285750"/>
            <a:r>
              <a:rPr lang="en-US" sz="1800" dirty="0"/>
              <a:t>EDBC is how KEES executes rules to  determine eligibility and budget for programs based on </a:t>
            </a:r>
            <a:r>
              <a:rPr lang="en-US" sz="1800" dirty="0" smtClean="0"/>
              <a:t>regulations</a:t>
            </a:r>
          </a:p>
          <a:p>
            <a:pPr>
              <a:buNone/>
            </a:pPr>
            <a:endParaRPr lang="en-US" sz="1800" dirty="0"/>
          </a:p>
          <a:p>
            <a:pPr marL="285750" indent="-285750"/>
            <a:r>
              <a:rPr lang="en-US" sz="1800" dirty="0"/>
              <a:t>The EDBC rules engine applies </a:t>
            </a:r>
            <a:r>
              <a:rPr lang="en-US" sz="1800" dirty="0" smtClean="0"/>
              <a:t>policy</a:t>
            </a:r>
          </a:p>
          <a:p>
            <a:pPr>
              <a:buNone/>
            </a:pPr>
            <a:endParaRPr lang="en-US" sz="1800" dirty="0"/>
          </a:p>
          <a:p>
            <a:pPr marL="285750" indent="-285750"/>
            <a:r>
              <a:rPr lang="en-US" sz="1800" dirty="0"/>
              <a:t>EDBC Summary can be thought of as a snap shot of eligibility based on what the system knows at a point in time</a:t>
            </a:r>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a:t>
            </a:r>
            <a:endParaRPr lang="en-US" dirty="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10" name="Content Placeholder 2"/>
          <p:cNvSpPr txBox="1">
            <a:spLocks/>
          </p:cNvSpPr>
          <p:nvPr/>
        </p:nvSpPr>
        <p:spPr>
          <a:xfrm>
            <a:off x="838200" y="1294263"/>
            <a:ext cx="2362200" cy="610737"/>
          </a:xfrm>
          <a:prstGeom prst="rect">
            <a:avLst/>
          </a:prstGeom>
        </p:spPr>
        <p:txBody>
          <a:bodyPr vert="horz" lIns="91440" tIns="45720" rIns="91440" bIns="45720" rtlCol="0">
            <a:normAutofit/>
          </a:bodyPr>
          <a:lstStyle>
            <a:lvl1pPr marL="0" indent="0" algn="l" defTabSz="914400" rtl="0" eaLnBrk="0" latinLnBrk="0" hangingPunct="0">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800" dirty="0" smtClean="0"/>
              <a:t>What is EDBC?</a:t>
            </a:r>
          </a:p>
        </p:txBody>
      </p:sp>
    </p:spTree>
    <p:extLst>
      <p:ext uri="{BB962C8B-B14F-4D97-AF65-F5344CB8AC3E}">
        <p14:creationId xmlns:p14="http://schemas.microsoft.com/office/powerpoint/2010/main" val="3901075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40</a:t>
            </a:fld>
            <a:endParaRPr lang="en-US" dirty="0"/>
          </a:p>
        </p:txBody>
      </p:sp>
      <p:sp>
        <p:nvSpPr>
          <p:cNvPr id="9" name="Title 6"/>
          <p:cNvSpPr>
            <a:spLocks noGrp="1"/>
          </p:cNvSpPr>
          <p:nvPr>
            <p:ph type="title"/>
          </p:nvPr>
        </p:nvSpPr>
        <p:spPr/>
        <p:txBody>
          <a:bodyPr>
            <a:normAutofit/>
          </a:bodyPr>
          <a:lstStyle/>
          <a:p>
            <a:r>
              <a:rPr lang="en-US" dirty="0" smtClean="0"/>
              <a:t>Medical Eligibility: EDBC</a:t>
            </a:r>
            <a:endParaRPr lang="en-US" dirty="0"/>
          </a:p>
        </p:txBody>
      </p:sp>
      <p:sp>
        <p:nvSpPr>
          <p:cNvPr id="6" name="Content Placeholder 5"/>
          <p:cNvSpPr>
            <a:spLocks noGrp="1"/>
          </p:cNvSpPr>
          <p:nvPr>
            <p:ph idx="4294967295"/>
          </p:nvPr>
        </p:nvSpPr>
        <p:spPr>
          <a:xfrm>
            <a:off x="457200" y="1143000"/>
            <a:ext cx="8534400" cy="772160"/>
          </a:xfrm>
        </p:spPr>
        <p:txBody>
          <a:bodyPr>
            <a:normAutofit/>
          </a:bodyPr>
          <a:lstStyle/>
          <a:p>
            <a:pPr marL="0" indent="0">
              <a:buNone/>
            </a:pPr>
            <a:r>
              <a:rPr lang="en-US" sz="1800" b="1" dirty="0" smtClean="0"/>
              <a:t>Program </a:t>
            </a:r>
            <a:r>
              <a:rPr lang="en-US" sz="1800" b="1" dirty="0"/>
              <a:t>Status: </a:t>
            </a:r>
            <a:r>
              <a:rPr lang="en-US" sz="1800" dirty="0"/>
              <a:t>The overall status of the program can include: </a:t>
            </a:r>
          </a:p>
          <a:p>
            <a:pPr marL="0" indent="0">
              <a:buNone/>
            </a:pPr>
            <a:r>
              <a:rPr lang="en-US" sz="1800" dirty="0" smtClean="0"/>
              <a:t> </a:t>
            </a:r>
            <a:endParaRPr lang="en-US" sz="1800" dirty="0"/>
          </a:p>
          <a:p>
            <a:pPr marL="0" indent="0">
              <a:buNone/>
            </a:pPr>
            <a:endParaRPr lang="en-US" sz="1800" dirty="0"/>
          </a:p>
          <a:p>
            <a:pPr marL="0" indent="0">
              <a:buNone/>
            </a:pPr>
            <a:endParaRPr lang="en-US" sz="1800"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12" name="Content Placeholder 5"/>
          <p:cNvSpPr txBox="1">
            <a:spLocks/>
          </p:cNvSpPr>
          <p:nvPr/>
        </p:nvSpPr>
        <p:spPr>
          <a:xfrm>
            <a:off x="457200" y="1524001"/>
            <a:ext cx="34290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US" sz="1800" dirty="0" smtClean="0"/>
              <a:t>Active</a:t>
            </a:r>
          </a:p>
          <a:p>
            <a:pPr lvl="1">
              <a:buFont typeface="Arial" pitchFamily="34" charset="0"/>
              <a:buChar char="•"/>
            </a:pPr>
            <a:r>
              <a:rPr lang="en-US" sz="1800" dirty="0" smtClean="0"/>
              <a:t>Denied </a:t>
            </a:r>
            <a:endParaRPr lang="en-US" sz="1800" dirty="0"/>
          </a:p>
          <a:p>
            <a:pPr lvl="1">
              <a:buFont typeface="Arial" pitchFamily="34" charset="0"/>
              <a:buChar char="•"/>
            </a:pPr>
            <a:r>
              <a:rPr lang="en-US" sz="1800" dirty="0"/>
              <a:t>Discontinued </a:t>
            </a:r>
            <a:endParaRPr lang="en-US" sz="1800" dirty="0" smtClean="0"/>
          </a:p>
          <a:p>
            <a:pPr marL="0" indent="0">
              <a:buFont typeface="Arial" pitchFamily="34" charset="0"/>
              <a:buNone/>
            </a:pPr>
            <a:endParaRPr lang="en-US" sz="1800" dirty="0" smtClean="0"/>
          </a:p>
          <a:p>
            <a:pPr marL="0" indent="0">
              <a:buFont typeface="Arial" pitchFamily="34" charset="0"/>
              <a:buNone/>
            </a:pPr>
            <a:endParaRPr lang="en-US" sz="1800" dirty="0" smtClean="0"/>
          </a:p>
          <a:p>
            <a:pPr marL="0" indent="0">
              <a:buFont typeface="Arial" pitchFamily="34" charset="0"/>
              <a:buNone/>
            </a:pPr>
            <a:endParaRPr lang="en-US" sz="1800" dirty="0"/>
          </a:p>
        </p:txBody>
      </p:sp>
      <p:sp>
        <p:nvSpPr>
          <p:cNvPr id="14" name="Content Placeholder 5"/>
          <p:cNvSpPr txBox="1">
            <a:spLocks/>
          </p:cNvSpPr>
          <p:nvPr/>
        </p:nvSpPr>
        <p:spPr>
          <a:xfrm>
            <a:off x="333375" y="2971800"/>
            <a:ext cx="8534400" cy="761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Program Person </a:t>
            </a:r>
            <a:endParaRPr lang="en-US" sz="1800" dirty="0" smtClean="0"/>
          </a:p>
          <a:p>
            <a:pPr marL="0" indent="0">
              <a:buFont typeface="Arial" pitchFamily="34" charset="0"/>
              <a:buNone/>
            </a:pPr>
            <a:r>
              <a:rPr lang="en-US" sz="1800" dirty="0" smtClean="0"/>
              <a:t>This section will also list the program members. </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04974"/>
            <a:ext cx="31813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988" y="3682652"/>
            <a:ext cx="7951787" cy="258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416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41</a:t>
            </a:fld>
            <a:endParaRPr lang="en-US" dirty="0"/>
          </a:p>
        </p:txBody>
      </p:sp>
      <p:sp>
        <p:nvSpPr>
          <p:cNvPr id="9" name="Title 6"/>
          <p:cNvSpPr>
            <a:spLocks noGrp="1"/>
          </p:cNvSpPr>
          <p:nvPr>
            <p:ph type="title"/>
          </p:nvPr>
        </p:nvSpPr>
        <p:spPr/>
        <p:txBody>
          <a:bodyPr>
            <a:normAutofit/>
          </a:bodyPr>
          <a:lstStyle/>
          <a:p>
            <a:r>
              <a:rPr lang="en-US" dirty="0" smtClean="0"/>
              <a:t>Medical Eligibility: EDBC</a:t>
            </a:r>
            <a:endParaRPr lang="en-US" dirty="0"/>
          </a:p>
        </p:txBody>
      </p:sp>
      <p:sp>
        <p:nvSpPr>
          <p:cNvPr id="6" name="Content Placeholder 5"/>
          <p:cNvSpPr>
            <a:spLocks noGrp="1"/>
          </p:cNvSpPr>
          <p:nvPr>
            <p:ph idx="4294967295"/>
          </p:nvPr>
        </p:nvSpPr>
        <p:spPr>
          <a:xfrm>
            <a:off x="457200" y="1143000"/>
            <a:ext cx="8534400" cy="772160"/>
          </a:xfrm>
        </p:spPr>
        <p:txBody>
          <a:bodyPr>
            <a:normAutofit/>
          </a:bodyPr>
          <a:lstStyle/>
          <a:p>
            <a:pPr marL="0" indent="0">
              <a:buNone/>
            </a:pPr>
            <a:r>
              <a:rPr lang="en-US" sz="1800" b="1" dirty="0" smtClean="0"/>
              <a:t>Program </a:t>
            </a:r>
            <a:r>
              <a:rPr lang="en-US" sz="1800" b="1" dirty="0"/>
              <a:t>Status: </a:t>
            </a:r>
            <a:r>
              <a:rPr lang="en-US" sz="1800" dirty="0"/>
              <a:t>The overall status of the </a:t>
            </a:r>
            <a:r>
              <a:rPr lang="en-US" sz="1800" dirty="0" smtClean="0"/>
              <a:t>program can include: </a:t>
            </a:r>
            <a:endParaRPr lang="en-US" sz="1800" dirty="0"/>
          </a:p>
          <a:p>
            <a:pPr marL="0" indent="0">
              <a:buNone/>
            </a:pPr>
            <a:endParaRPr lang="en-US" sz="1800" dirty="0"/>
          </a:p>
          <a:p>
            <a:pPr marL="0" indent="0">
              <a:buNone/>
            </a:pPr>
            <a:endParaRPr lang="en-US" sz="1800"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12" name="Content Placeholder 5"/>
          <p:cNvSpPr txBox="1">
            <a:spLocks/>
          </p:cNvSpPr>
          <p:nvPr/>
        </p:nvSpPr>
        <p:spPr>
          <a:xfrm>
            <a:off x="457200" y="1524000"/>
            <a:ext cx="34290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Char char="•"/>
            </a:pPr>
            <a:r>
              <a:rPr lang="en-US" sz="1800" dirty="0" smtClean="0"/>
              <a:t>Active</a:t>
            </a:r>
          </a:p>
          <a:p>
            <a:pPr lvl="1">
              <a:buFont typeface="Arial" pitchFamily="34" charset="0"/>
              <a:buChar char="•"/>
            </a:pPr>
            <a:r>
              <a:rPr lang="en-US" sz="1800" dirty="0" smtClean="0"/>
              <a:t>Denied </a:t>
            </a:r>
            <a:endParaRPr lang="en-US" sz="1800" dirty="0"/>
          </a:p>
          <a:p>
            <a:pPr lvl="1">
              <a:buFont typeface="Arial" pitchFamily="34" charset="0"/>
              <a:buChar char="•"/>
            </a:pPr>
            <a:r>
              <a:rPr lang="en-US" sz="1800" dirty="0"/>
              <a:t>Discontinued </a:t>
            </a:r>
          </a:p>
          <a:p>
            <a:pPr lvl="1">
              <a:buFont typeface="Arial" pitchFamily="34" charset="0"/>
              <a:buChar char="•"/>
            </a:pPr>
            <a:endParaRPr lang="en-US" sz="1800" dirty="0" smtClean="0"/>
          </a:p>
          <a:p>
            <a:endParaRPr lang="en-US" sz="1800" dirty="0" smtClean="0"/>
          </a:p>
          <a:p>
            <a:pPr marL="0" indent="0">
              <a:buFont typeface="Arial" pitchFamily="34" charset="0"/>
              <a:buNone/>
            </a:pPr>
            <a:endParaRPr lang="en-US" sz="1800" dirty="0" smtClean="0"/>
          </a:p>
          <a:p>
            <a:pPr marL="0" indent="0">
              <a:buFont typeface="Arial" pitchFamily="34" charset="0"/>
              <a:buNone/>
            </a:pPr>
            <a:endParaRPr lang="en-US" sz="1800" dirty="0" smtClean="0"/>
          </a:p>
          <a:p>
            <a:pPr marL="0" indent="0">
              <a:buFont typeface="Arial" pitchFamily="34" charset="0"/>
              <a:buNone/>
            </a:pPr>
            <a:endParaRPr lang="en-US" sz="1800" dirty="0"/>
          </a:p>
        </p:txBody>
      </p:sp>
      <p:sp>
        <p:nvSpPr>
          <p:cNvPr id="11" name="Content Placeholder 5"/>
          <p:cNvSpPr txBox="1">
            <a:spLocks/>
          </p:cNvSpPr>
          <p:nvPr/>
        </p:nvSpPr>
        <p:spPr>
          <a:xfrm>
            <a:off x="412992" y="3429000"/>
            <a:ext cx="8534400" cy="772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t>Program Status Reason </a:t>
            </a:r>
            <a:r>
              <a:rPr lang="en-US" sz="1800" dirty="0"/>
              <a:t>will display if there is a </a:t>
            </a:r>
            <a:r>
              <a:rPr lang="en-US" sz="1800" dirty="0" smtClean="0"/>
              <a:t>determination of ‘Denied’ or ‘Discontinued’ EDBC. Some examples include: </a:t>
            </a:r>
            <a:endParaRPr lang="en-US" sz="1800" dirty="0"/>
          </a:p>
          <a:p>
            <a:pPr marL="0" indent="0">
              <a:buFont typeface="Arial" pitchFamily="34" charset="0"/>
              <a:buNone/>
            </a:pPr>
            <a:endParaRPr lang="en-US" sz="1800" dirty="0" smtClean="0"/>
          </a:p>
          <a:p>
            <a:pPr marL="0" indent="0">
              <a:buFont typeface="Arial" pitchFamily="34" charset="0"/>
              <a:buNone/>
            </a:pPr>
            <a:endParaRPr lang="en-US" sz="1800" dirty="0"/>
          </a:p>
        </p:txBody>
      </p:sp>
      <p:sp>
        <p:nvSpPr>
          <p:cNvPr id="13" name="Content Placeholder 5"/>
          <p:cNvSpPr txBox="1">
            <a:spLocks/>
          </p:cNvSpPr>
          <p:nvPr/>
        </p:nvSpPr>
        <p:spPr>
          <a:xfrm>
            <a:off x="895350" y="4343400"/>
            <a:ext cx="3429000" cy="14366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No Eligible Member</a:t>
            </a:r>
          </a:p>
          <a:p>
            <a:r>
              <a:rPr lang="en-US" sz="1800" dirty="0"/>
              <a:t>Over Resources </a:t>
            </a:r>
          </a:p>
          <a:p>
            <a:r>
              <a:rPr lang="en-US" sz="1800" dirty="0"/>
              <a:t>Whereabouts Unknown</a:t>
            </a:r>
          </a:p>
          <a:p>
            <a:r>
              <a:rPr lang="en-US" sz="1800" dirty="0"/>
              <a:t>No Linkage to </a:t>
            </a:r>
            <a:r>
              <a:rPr lang="en-US" sz="1800" dirty="0" smtClean="0"/>
              <a:t>MC</a:t>
            </a:r>
          </a:p>
          <a:p>
            <a:endParaRPr lang="en-US" sz="1800" dirty="0" smtClean="0"/>
          </a:p>
          <a:p>
            <a:pPr marL="0" indent="0">
              <a:buFont typeface="Arial" pitchFamily="34" charset="0"/>
              <a:buNone/>
            </a:pPr>
            <a:endParaRPr lang="en-US" sz="1800" dirty="0" smtClean="0"/>
          </a:p>
          <a:p>
            <a:pPr marL="0" indent="0">
              <a:buFont typeface="Arial" pitchFamily="34" charset="0"/>
              <a:buNone/>
            </a:pPr>
            <a:endParaRPr lang="en-US" sz="1800" dirty="0" smtClean="0"/>
          </a:p>
          <a:p>
            <a:pPr marL="0" indent="0">
              <a:buFont typeface="Arial" pitchFamily="34" charset="0"/>
              <a:buNone/>
            </a:pPr>
            <a:endParaRPr lang="en-US" sz="1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4182110"/>
            <a:ext cx="37528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600200"/>
            <a:ext cx="37528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011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42</a:t>
            </a:fld>
            <a:endParaRPr lang="en-US"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6" name="Content Placeholder 5"/>
          <p:cNvSpPr>
            <a:spLocks noGrp="1"/>
          </p:cNvSpPr>
          <p:nvPr>
            <p:ph idx="4294967295"/>
          </p:nvPr>
        </p:nvSpPr>
        <p:spPr>
          <a:xfrm>
            <a:off x="276225" y="3102306"/>
            <a:ext cx="8534400" cy="936293"/>
          </a:xfrm>
        </p:spPr>
        <p:txBody>
          <a:bodyPr>
            <a:noAutofit/>
          </a:bodyPr>
          <a:lstStyle/>
          <a:p>
            <a:pPr marL="0" indent="0">
              <a:buNone/>
            </a:pPr>
            <a:r>
              <a:rPr lang="en-US" sz="1800" b="1" dirty="0" smtClean="0"/>
              <a:t>Program Person </a:t>
            </a:r>
            <a:endParaRPr lang="en-US" sz="1800" dirty="0" smtClean="0"/>
          </a:p>
          <a:p>
            <a:pPr marL="0" indent="0">
              <a:buNone/>
            </a:pPr>
            <a:r>
              <a:rPr lang="en-US" sz="1800" dirty="0" smtClean="0"/>
              <a:t>This section will list the program members and their vital information.</a:t>
            </a:r>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9" name="Content Placeholder 5"/>
          <p:cNvSpPr txBox="1">
            <a:spLocks/>
          </p:cNvSpPr>
          <p:nvPr/>
        </p:nvSpPr>
        <p:spPr>
          <a:xfrm>
            <a:off x="2895600" y="3886200"/>
            <a:ext cx="4124325"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Date of birth</a:t>
            </a:r>
          </a:p>
          <a:p>
            <a:r>
              <a:rPr lang="en-US" sz="1800" dirty="0" smtClean="0"/>
              <a:t>Role</a:t>
            </a:r>
          </a:p>
          <a:p>
            <a:r>
              <a:rPr lang="en-US" sz="1800" dirty="0" smtClean="0"/>
              <a:t>Role Reason</a:t>
            </a:r>
          </a:p>
          <a:p>
            <a:r>
              <a:rPr lang="en-US" sz="1800" dirty="0" smtClean="0"/>
              <a:t>Status</a:t>
            </a:r>
          </a:p>
          <a:p>
            <a:r>
              <a:rPr lang="en-US" sz="1800" dirty="0" smtClean="0"/>
              <a:t>Status Reason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207251" cy="178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800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t>43</a:t>
            </a:fld>
            <a:endParaRPr lang="en-US" dirty="0"/>
          </a:p>
        </p:txBody>
      </p:sp>
      <p:sp>
        <p:nvSpPr>
          <p:cNvPr id="5" name="Content Placeholder 5"/>
          <p:cNvSpPr txBox="1">
            <a:spLocks/>
          </p:cNvSpPr>
          <p:nvPr/>
        </p:nvSpPr>
        <p:spPr>
          <a:xfrm>
            <a:off x="250030" y="4726692"/>
            <a:ext cx="8543925" cy="14455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user can select the member’s name hyperlink in the program configuration block to access the </a:t>
            </a:r>
            <a:r>
              <a:rPr lang="en-US" sz="1800" b="1" dirty="0" smtClean="0"/>
              <a:t>Individual Eligibility Criteria </a:t>
            </a:r>
            <a:r>
              <a:rPr lang="en-US" sz="1800" dirty="0" smtClean="0"/>
              <a:t>page</a:t>
            </a:r>
            <a:r>
              <a:rPr lang="en-US" sz="1800" dirty="0"/>
              <a:t>. This page displays every income, expense, and resource, regardless of type and possible exemptions. </a:t>
            </a:r>
            <a:r>
              <a:rPr lang="en-US" sz="1800" dirty="0" smtClean="0"/>
              <a:t>Selecting the </a:t>
            </a:r>
            <a:r>
              <a:rPr lang="en-US" sz="1800" b="1" dirty="0"/>
              <a:t>Close</a:t>
            </a:r>
            <a:r>
              <a:rPr lang="en-US" sz="1800" dirty="0"/>
              <a:t> </a:t>
            </a:r>
            <a:r>
              <a:rPr lang="en-US" sz="1800" dirty="0" smtClean="0"/>
              <a:t>button will </a:t>
            </a:r>
            <a:r>
              <a:rPr lang="en-US" sz="1800" dirty="0"/>
              <a:t>return the user to the </a:t>
            </a:r>
            <a:r>
              <a:rPr lang="en-US" sz="1800" b="1" dirty="0" smtClean="0"/>
              <a:t>Medicaid EDBC </a:t>
            </a:r>
            <a:r>
              <a:rPr lang="en-US" sz="1800" b="1" dirty="0"/>
              <a:t>Summary </a:t>
            </a:r>
            <a:r>
              <a:rPr lang="en-US" sz="1800" dirty="0" smtClean="0"/>
              <a:t>page. </a:t>
            </a:r>
            <a:endParaRPr lang="en-US" sz="1800" dirty="0"/>
          </a:p>
        </p:txBody>
      </p:sp>
      <p:sp>
        <p:nvSpPr>
          <p:cNvPr id="6"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 y="1143001"/>
            <a:ext cx="8939213" cy="357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531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812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95375"/>
            <a:ext cx="8645869" cy="5181600"/>
          </a:xfrm>
          <a:prstGeom prst="rect">
            <a:avLst/>
          </a:prstGeom>
        </p:spPr>
      </p:pic>
      <p:sp>
        <p:nvSpPr>
          <p:cNvPr id="2" name="Slide Number Placeholder 1"/>
          <p:cNvSpPr>
            <a:spLocks noGrp="1"/>
          </p:cNvSpPr>
          <p:nvPr>
            <p:ph type="sldNum" sz="quarter" idx="12"/>
          </p:nvPr>
        </p:nvSpPr>
        <p:spPr/>
        <p:txBody>
          <a:bodyPr/>
          <a:lstStyle/>
          <a:p>
            <a:fld id="{908B7E1D-52E2-4F04-9DFE-B1650792F521}" type="slidenum">
              <a:rPr lang="en-US" smtClean="0"/>
              <a:t>44</a:t>
            </a:fld>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6"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8" name="Rectangle 7"/>
          <p:cNvSpPr/>
          <p:nvPr/>
        </p:nvSpPr>
        <p:spPr>
          <a:xfrm>
            <a:off x="3886200" y="1143000"/>
            <a:ext cx="5105400" cy="4998720"/>
          </a:xfrm>
          <a:prstGeom prst="rect">
            <a:avLst/>
          </a:prstGeom>
          <a:solidFill>
            <a:schemeClr val="bg1">
              <a:alpha val="63000"/>
            </a:schemeClr>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1495389706"/>
              </p:ext>
            </p:extLst>
          </p:nvPr>
        </p:nvGraphicFramePr>
        <p:xfrm>
          <a:off x="4191000" y="1752600"/>
          <a:ext cx="4465320" cy="3510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1717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45</a:t>
            </a:fld>
            <a:endParaRPr lang="en-US" dirty="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12" name="Content Placeholder 2"/>
          <p:cNvSpPr>
            <a:spLocks noGrp="1"/>
          </p:cNvSpPr>
          <p:nvPr>
            <p:ph idx="1"/>
          </p:nvPr>
        </p:nvSpPr>
        <p:spPr>
          <a:xfrm>
            <a:off x="609600" y="3657600"/>
            <a:ext cx="6172200" cy="1219200"/>
          </a:xfrm>
        </p:spPr>
        <p:txBody>
          <a:bodyPr>
            <a:normAutofit/>
          </a:bodyPr>
          <a:lstStyle/>
          <a:p>
            <a:pPr marL="0" indent="0">
              <a:buNone/>
            </a:pPr>
            <a:r>
              <a:rPr lang="en-US" sz="1800" b="1" dirty="0" smtClean="0"/>
              <a:t>Reporting Configuration</a:t>
            </a:r>
            <a:r>
              <a:rPr lang="en-US" sz="1800" dirty="0"/>
              <a:t>	</a:t>
            </a:r>
          </a:p>
          <a:p>
            <a:pPr marL="0" indent="0">
              <a:buNone/>
            </a:pPr>
            <a:r>
              <a:rPr lang="en-US" sz="1800" dirty="0" smtClean="0"/>
              <a:t>The program persons and their </a:t>
            </a:r>
            <a:r>
              <a:rPr lang="en-US" sz="1800" b="1" dirty="0" smtClean="0"/>
              <a:t>Adult/Child</a:t>
            </a:r>
            <a:r>
              <a:rPr lang="en-US" sz="1800" dirty="0" smtClean="0"/>
              <a:t> code will be listed in this section.</a:t>
            </a:r>
            <a:endParaRPr lang="en-US" sz="18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295400"/>
            <a:ext cx="8894763"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175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57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1278799"/>
            <a:ext cx="8915400" cy="4727121"/>
          </a:xfrm>
          <a:prstGeom prst="rect">
            <a:avLst/>
          </a:prstGeom>
        </p:spPr>
      </p:pic>
      <p:sp>
        <p:nvSpPr>
          <p:cNvPr id="2" name="Slide Number Placeholder 1"/>
          <p:cNvSpPr>
            <a:spLocks noGrp="1"/>
          </p:cNvSpPr>
          <p:nvPr>
            <p:ph type="sldNum" sz="quarter" idx="12"/>
          </p:nvPr>
        </p:nvSpPr>
        <p:spPr/>
        <p:txBody>
          <a:bodyPr/>
          <a:lstStyle/>
          <a:p>
            <a:fld id="{908B7E1D-52E2-4F04-9DFE-B1650792F521}" type="slidenum">
              <a:rPr lang="en-US" smtClean="0"/>
              <a:t>46</a:t>
            </a:fld>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6"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8" name="Rectangle 7"/>
          <p:cNvSpPr/>
          <p:nvPr/>
        </p:nvSpPr>
        <p:spPr>
          <a:xfrm>
            <a:off x="3886200" y="1143000"/>
            <a:ext cx="5105400" cy="4998720"/>
          </a:xfrm>
          <a:prstGeom prst="rect">
            <a:avLst/>
          </a:prstGeom>
          <a:solidFill>
            <a:schemeClr val="bg1">
              <a:alpha val="63000"/>
            </a:schemeClr>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534395213"/>
              </p:ext>
            </p:extLst>
          </p:nvPr>
        </p:nvGraphicFramePr>
        <p:xfrm>
          <a:off x="4191000" y="1752600"/>
          <a:ext cx="4465320" cy="3510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3115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t>47</a:t>
            </a:fld>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6"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8" name="Content Placeholder 5"/>
          <p:cNvSpPr txBox="1">
            <a:spLocks/>
          </p:cNvSpPr>
          <p:nvPr/>
        </p:nvSpPr>
        <p:spPr>
          <a:xfrm>
            <a:off x="228600" y="2895600"/>
            <a:ext cx="84582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After </a:t>
            </a:r>
            <a:r>
              <a:rPr lang="en-US" sz="1800" dirty="0"/>
              <a:t>selecting the </a:t>
            </a:r>
            <a:r>
              <a:rPr lang="en-US" sz="1800" b="1" dirty="0"/>
              <a:t>Resource Total </a:t>
            </a:r>
            <a:r>
              <a:rPr lang="en-US" sz="1800" dirty="0" smtClean="0"/>
              <a:t>hyperlink on the </a:t>
            </a:r>
            <a:r>
              <a:rPr lang="en-US" sz="1800" b="1" dirty="0" smtClean="0"/>
              <a:t>Medicaid EDBC Summary </a:t>
            </a:r>
            <a:r>
              <a:rPr lang="en-US" sz="1800" dirty="0" smtClean="0"/>
              <a:t>page, the </a:t>
            </a:r>
            <a:r>
              <a:rPr lang="en-US" sz="1800" dirty="0"/>
              <a:t>user will </a:t>
            </a:r>
            <a:r>
              <a:rPr lang="en-US" sz="1800" dirty="0" smtClean="0"/>
              <a:t>access the </a:t>
            </a:r>
            <a:r>
              <a:rPr lang="en-US" sz="1800" b="1" dirty="0" smtClean="0"/>
              <a:t>Property Detail </a:t>
            </a:r>
            <a:r>
              <a:rPr lang="en-US" sz="1800" dirty="0"/>
              <a:t>page. Selecting </a:t>
            </a:r>
            <a:r>
              <a:rPr lang="en-US" sz="1800" b="1" dirty="0"/>
              <a:t>Close</a:t>
            </a:r>
            <a:r>
              <a:rPr lang="en-US" sz="1800" dirty="0"/>
              <a:t> will return the user to the </a:t>
            </a:r>
            <a:r>
              <a:rPr lang="en-US" sz="1800" b="1" dirty="0" smtClean="0"/>
              <a:t>Medicaid EDBC </a:t>
            </a:r>
            <a:r>
              <a:rPr lang="en-US" sz="1800" b="1" dirty="0"/>
              <a:t>Summary </a:t>
            </a:r>
            <a:r>
              <a:rPr lang="en-US" sz="1800" dirty="0" smtClean="0"/>
              <a:t>page.</a:t>
            </a:r>
            <a:endParaRPr lang="en-US" sz="18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848724" cy="100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Snagit_PPT32F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4419600"/>
            <a:ext cx="8648700" cy="1527187"/>
          </a:xfrm>
          <a:prstGeom prst="rect">
            <a:avLst/>
          </a:prstGeom>
        </p:spPr>
      </p:pic>
    </p:spTree>
    <p:extLst>
      <p:ext uri="{BB962C8B-B14F-4D97-AF65-F5344CB8AC3E}">
        <p14:creationId xmlns:p14="http://schemas.microsoft.com/office/powerpoint/2010/main" val="2975969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57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1278799"/>
            <a:ext cx="8915400" cy="4727121"/>
          </a:xfrm>
          <a:prstGeom prst="rect">
            <a:avLst/>
          </a:prstGeom>
        </p:spPr>
      </p:pic>
      <p:sp>
        <p:nvSpPr>
          <p:cNvPr id="2" name="Slide Number Placeholder 1"/>
          <p:cNvSpPr>
            <a:spLocks noGrp="1"/>
          </p:cNvSpPr>
          <p:nvPr>
            <p:ph type="sldNum" sz="quarter" idx="12"/>
          </p:nvPr>
        </p:nvSpPr>
        <p:spPr/>
        <p:txBody>
          <a:bodyPr/>
          <a:lstStyle/>
          <a:p>
            <a:fld id="{908B7E1D-52E2-4F04-9DFE-B1650792F521}" type="slidenum">
              <a:rPr lang="en-US" smtClean="0"/>
              <a:t>48</a:t>
            </a:fld>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6"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8" name="Rectangle 7"/>
          <p:cNvSpPr/>
          <p:nvPr/>
        </p:nvSpPr>
        <p:spPr>
          <a:xfrm>
            <a:off x="3886200" y="1143000"/>
            <a:ext cx="5105400" cy="4998720"/>
          </a:xfrm>
          <a:prstGeom prst="rect">
            <a:avLst/>
          </a:prstGeom>
          <a:solidFill>
            <a:schemeClr val="bg1">
              <a:alpha val="63000"/>
            </a:schemeClr>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789233347"/>
              </p:ext>
            </p:extLst>
          </p:nvPr>
        </p:nvGraphicFramePr>
        <p:xfrm>
          <a:off x="4191000" y="1752600"/>
          <a:ext cx="4465320" cy="3510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6155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49</a:t>
            </a:fld>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5" name="Snagit_PPT82B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68" y="1143000"/>
            <a:ext cx="7514932" cy="5047448"/>
          </a:xfrm>
          <a:prstGeom prst="rect">
            <a:avLst/>
          </a:prstGeom>
        </p:spPr>
      </p:pic>
    </p:spTree>
    <p:extLst>
      <p:ext uri="{BB962C8B-B14F-4D97-AF65-F5344CB8AC3E}">
        <p14:creationId xmlns:p14="http://schemas.microsoft.com/office/powerpoint/2010/main" val="245833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t>5</a:t>
            </a:fld>
            <a:endParaRPr lang="en-US" dirty="0"/>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Online EDBC	</a:t>
            </a:r>
            <a:endParaRPr lang="en-US" dirty="0"/>
          </a:p>
        </p:txBody>
      </p:sp>
      <p:sp>
        <p:nvSpPr>
          <p:cNvPr id="10" name="Content Placeholder 2"/>
          <p:cNvSpPr txBox="1">
            <a:spLocks/>
          </p:cNvSpPr>
          <p:nvPr/>
        </p:nvSpPr>
        <p:spPr>
          <a:xfrm>
            <a:off x="628650" y="1244375"/>
            <a:ext cx="7620000" cy="41658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There are five (5) Medical programs available in KEES:</a:t>
            </a:r>
          </a:p>
          <a:p>
            <a:pPr>
              <a:buFont typeface="+mj-lt"/>
              <a:buAutoNum type="arabicPeriod"/>
            </a:pPr>
            <a:r>
              <a:rPr lang="en-US" sz="1800" dirty="0" smtClean="0"/>
              <a:t>Medical</a:t>
            </a:r>
          </a:p>
          <a:p>
            <a:pPr>
              <a:buFont typeface="+mj-lt"/>
              <a:buAutoNum type="arabicPeriod"/>
            </a:pPr>
            <a:r>
              <a:rPr lang="en-US" sz="1800" dirty="0" smtClean="0"/>
              <a:t>Presumptive Eligibility (PE)</a:t>
            </a:r>
          </a:p>
          <a:p>
            <a:pPr>
              <a:buFont typeface="+mj-lt"/>
              <a:buAutoNum type="arabicPeriod"/>
            </a:pPr>
            <a:r>
              <a:rPr lang="en-US" sz="1800" dirty="0" smtClean="0"/>
              <a:t>Presumptive Eligibility Pregnant Women (PE PW)</a:t>
            </a:r>
          </a:p>
          <a:p>
            <a:pPr>
              <a:buFont typeface="+mj-lt"/>
              <a:buAutoNum type="arabicPeriod"/>
            </a:pPr>
            <a:r>
              <a:rPr lang="en-US" sz="1800" dirty="0" smtClean="0"/>
              <a:t>State </a:t>
            </a:r>
            <a:r>
              <a:rPr lang="en-US" sz="1800" dirty="0"/>
              <a:t>Supplemental Payment Program (SSPP) </a:t>
            </a:r>
          </a:p>
          <a:p>
            <a:pPr>
              <a:buFont typeface="+mj-lt"/>
              <a:buAutoNum type="arabicPeriod"/>
            </a:pPr>
            <a:r>
              <a:rPr lang="en-US" sz="1800" dirty="0" smtClean="0"/>
              <a:t>AIDS </a:t>
            </a:r>
            <a:r>
              <a:rPr lang="en-US" sz="1800" dirty="0"/>
              <a:t>Drug Assistance Program (ADAP)</a:t>
            </a:r>
          </a:p>
          <a:p>
            <a:pPr marL="0" indent="0">
              <a:buNone/>
            </a:pPr>
            <a:endParaRPr lang="en-US" sz="1800" dirty="0" smtClean="0"/>
          </a:p>
          <a:p>
            <a:pPr marL="0" indent="0">
              <a:buNone/>
            </a:pPr>
            <a:r>
              <a:rPr lang="en-US" sz="1800" dirty="0" smtClean="0"/>
              <a:t>Only </a:t>
            </a:r>
            <a:r>
              <a:rPr lang="en-US" sz="1800" b="1" dirty="0"/>
              <a:t>M</a:t>
            </a:r>
            <a:r>
              <a:rPr lang="en-US" sz="1800" b="1" dirty="0" smtClean="0"/>
              <a:t>edical</a:t>
            </a:r>
            <a:r>
              <a:rPr lang="en-US" sz="1800" dirty="0" smtClean="0"/>
              <a:t> utilizes online rules. </a:t>
            </a:r>
          </a:p>
          <a:p>
            <a:pPr marL="0" indent="0">
              <a:buNone/>
            </a:pPr>
            <a:endParaRPr lang="en-US" sz="1800" dirty="0" smtClean="0"/>
          </a:p>
          <a:p>
            <a:pPr marL="0" indent="0">
              <a:buNone/>
            </a:pPr>
            <a:endParaRPr lang="en-US" sz="1800" dirty="0" smtClean="0"/>
          </a:p>
          <a:p>
            <a:pPr marL="0" indent="0">
              <a:buNone/>
            </a:pPr>
            <a:r>
              <a:rPr lang="en-US" sz="1800" dirty="0"/>
              <a:t>Online EDBC means that the eligibility determination is run in KEES using the defined rules engine. </a:t>
            </a:r>
          </a:p>
          <a:p>
            <a:pPr marL="0" indent="0">
              <a:buFont typeface="Arial" pitchFamily="34" charset="0"/>
              <a:buNone/>
            </a:pPr>
            <a:endParaRPr lang="en-US" sz="1800" dirty="0"/>
          </a:p>
        </p:txBody>
      </p:sp>
      <p:sp>
        <p:nvSpPr>
          <p:cNvPr id="13"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1103383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B4E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256073"/>
            <a:ext cx="9001125" cy="4772574"/>
          </a:xfrm>
          <a:prstGeom prst="rect">
            <a:avLst/>
          </a:prstGeom>
        </p:spPr>
      </p:pic>
      <p:sp>
        <p:nvSpPr>
          <p:cNvPr id="2" name="Slide Number Placeholder 1"/>
          <p:cNvSpPr>
            <a:spLocks noGrp="1"/>
          </p:cNvSpPr>
          <p:nvPr>
            <p:ph type="sldNum" sz="quarter" idx="12"/>
          </p:nvPr>
        </p:nvSpPr>
        <p:spPr/>
        <p:txBody>
          <a:bodyPr/>
          <a:lstStyle/>
          <a:p>
            <a:fld id="{908B7E1D-52E2-4F04-9DFE-B1650792F521}" type="slidenum">
              <a:rPr lang="en-US" smtClean="0"/>
              <a:t>50</a:t>
            </a:fld>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6"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8" name="Rectangle 7"/>
          <p:cNvSpPr/>
          <p:nvPr/>
        </p:nvSpPr>
        <p:spPr>
          <a:xfrm>
            <a:off x="3886200" y="1143000"/>
            <a:ext cx="5257800" cy="4998720"/>
          </a:xfrm>
          <a:prstGeom prst="rect">
            <a:avLst/>
          </a:prstGeom>
          <a:solidFill>
            <a:schemeClr val="bg1">
              <a:alpha val="63000"/>
            </a:schemeClr>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568044248"/>
              </p:ext>
            </p:extLst>
          </p:nvPr>
        </p:nvGraphicFramePr>
        <p:xfrm>
          <a:off x="4191000" y="1752600"/>
          <a:ext cx="4465320" cy="3510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80856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51</a:t>
            </a:fld>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2" name="Snagit_PPT7D1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66800"/>
            <a:ext cx="4593122" cy="5181600"/>
          </a:xfrm>
          <a:prstGeom prst="rect">
            <a:avLst/>
          </a:prstGeom>
        </p:spPr>
      </p:pic>
    </p:spTree>
    <p:extLst>
      <p:ext uri="{BB962C8B-B14F-4D97-AF65-F5344CB8AC3E}">
        <p14:creationId xmlns:p14="http://schemas.microsoft.com/office/powerpoint/2010/main" val="38923670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52</a:t>
            </a:fld>
            <a:endParaRPr lang="en-US" dirty="0"/>
          </a:p>
        </p:txBody>
      </p:sp>
      <p:sp>
        <p:nvSpPr>
          <p:cNvPr id="6" name="Content Placeholder 2"/>
          <p:cNvSpPr txBox="1">
            <a:spLocks/>
          </p:cNvSpPr>
          <p:nvPr/>
        </p:nvSpPr>
        <p:spPr>
          <a:xfrm>
            <a:off x="76200" y="3124200"/>
            <a:ext cx="8915400" cy="3001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2" name="Snagit_PPT40D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104900"/>
            <a:ext cx="6781800" cy="5184923"/>
          </a:xfrm>
          <a:prstGeom prst="rect">
            <a:avLst/>
          </a:prstGeom>
        </p:spPr>
      </p:pic>
    </p:spTree>
    <p:extLst>
      <p:ext uri="{BB962C8B-B14F-4D97-AF65-F5344CB8AC3E}">
        <p14:creationId xmlns:p14="http://schemas.microsoft.com/office/powerpoint/2010/main" val="2225094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53</a:t>
            </a:fld>
            <a:endParaRPr lang="en-US"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3" name="Content Placeholder 2"/>
          <p:cNvSpPr>
            <a:spLocks noGrp="1"/>
          </p:cNvSpPr>
          <p:nvPr>
            <p:ph idx="4294967295"/>
          </p:nvPr>
        </p:nvSpPr>
        <p:spPr>
          <a:xfrm>
            <a:off x="2438400" y="1386144"/>
            <a:ext cx="6553200" cy="1052256"/>
          </a:xfrm>
        </p:spPr>
        <p:txBody>
          <a:bodyPr>
            <a:noAutofit/>
          </a:bodyPr>
          <a:lstStyle/>
          <a:p>
            <a:pPr marL="0" indent="0">
              <a:spcBef>
                <a:spcPts val="0"/>
              </a:spcBef>
              <a:buNone/>
            </a:pPr>
            <a:r>
              <a:rPr lang="en-US" sz="1800" dirty="0" smtClean="0"/>
              <a:t>Click the </a:t>
            </a:r>
            <a:r>
              <a:rPr lang="en-US" sz="1800" b="1" dirty="0" smtClean="0"/>
              <a:t>Test</a:t>
            </a:r>
            <a:r>
              <a:rPr lang="en-US" sz="1800" dirty="0" smtClean="0"/>
              <a:t> category hyperlink to access the </a:t>
            </a:r>
            <a:r>
              <a:rPr lang="en-US" sz="1800" b="1" dirty="0" smtClean="0"/>
              <a:t>Income Determination </a:t>
            </a:r>
            <a:r>
              <a:rPr lang="en-US" sz="1800" dirty="0" smtClean="0"/>
              <a:t>page.  This </a:t>
            </a:r>
            <a:r>
              <a:rPr lang="en-US" sz="1800" dirty="0"/>
              <a:t>page </a:t>
            </a:r>
            <a:r>
              <a:rPr lang="en-US" sz="1800" dirty="0" smtClean="0"/>
              <a:t>shows </a:t>
            </a:r>
            <a:r>
              <a:rPr lang="en-US" sz="1800" dirty="0"/>
              <a:t>how much </a:t>
            </a:r>
            <a:r>
              <a:rPr lang="en-US" sz="1800" dirty="0" smtClean="0"/>
              <a:t>income was counted for that person. </a:t>
            </a:r>
            <a:r>
              <a:rPr lang="en-US" sz="2200" dirty="0"/>
              <a:t>	</a:t>
            </a:r>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1447800"/>
            <a:ext cx="1933333" cy="1361905"/>
          </a:xfrm>
          <a:prstGeom prst="rect">
            <a:avLst/>
          </a:prstGeom>
          <a:ln>
            <a:noFill/>
          </a:ln>
        </p:spPr>
      </p:pic>
      <p:sp>
        <p:nvSpPr>
          <p:cNvPr id="9" name="Content Placeholder 2"/>
          <p:cNvSpPr txBox="1">
            <a:spLocks/>
          </p:cNvSpPr>
          <p:nvPr/>
        </p:nvSpPr>
        <p:spPr>
          <a:xfrm>
            <a:off x="431800" y="3048000"/>
            <a:ext cx="39878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en-US" sz="1800" dirty="0" smtClean="0"/>
              <a:t>The</a:t>
            </a:r>
            <a:r>
              <a:rPr lang="en-US" sz="1800" b="1" dirty="0" smtClean="0"/>
              <a:t> Income Determination </a:t>
            </a:r>
            <a:r>
              <a:rPr lang="en-US" sz="1800" dirty="0" smtClean="0"/>
              <a:t>page shows:</a:t>
            </a:r>
          </a:p>
          <a:p>
            <a:pPr>
              <a:lnSpc>
                <a:spcPct val="120000"/>
              </a:lnSpc>
            </a:pPr>
            <a:r>
              <a:rPr lang="en-US" sz="1800" dirty="0" smtClean="0"/>
              <a:t>Income used</a:t>
            </a:r>
          </a:p>
          <a:p>
            <a:pPr>
              <a:lnSpc>
                <a:spcPct val="120000"/>
              </a:lnSpc>
            </a:pPr>
            <a:r>
              <a:rPr lang="en-US" sz="1800" dirty="0" smtClean="0"/>
              <a:t>Deductions allowed </a:t>
            </a:r>
          </a:p>
          <a:p>
            <a:pPr>
              <a:lnSpc>
                <a:spcPct val="120000"/>
              </a:lnSpc>
            </a:pPr>
            <a:r>
              <a:rPr lang="en-US" sz="1800" dirty="0" smtClean="0"/>
              <a:t>Income Allocations</a:t>
            </a:r>
          </a:p>
          <a:p>
            <a:pPr>
              <a:lnSpc>
                <a:spcPct val="120000"/>
              </a:lnSpc>
            </a:pPr>
            <a:r>
              <a:rPr lang="en-US" sz="1800" dirty="0" smtClean="0"/>
              <a:t>Protected Income Limit</a:t>
            </a:r>
          </a:p>
          <a:p>
            <a:pPr marL="0" indent="0">
              <a:lnSpc>
                <a:spcPct val="120000"/>
              </a:lnSpc>
              <a:buFont typeface="Arial" pitchFamily="34" charset="0"/>
              <a:buNone/>
            </a:pPr>
            <a:endParaRPr lang="en-US" sz="2200"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3200400"/>
            <a:ext cx="4438650" cy="308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386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54</a:t>
            </a:fld>
            <a:endParaRPr lang="en-US"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3" name="Content Placeholder 2"/>
          <p:cNvSpPr>
            <a:spLocks noGrp="1"/>
          </p:cNvSpPr>
          <p:nvPr>
            <p:ph idx="4294967295"/>
          </p:nvPr>
        </p:nvSpPr>
        <p:spPr>
          <a:xfrm>
            <a:off x="2438400" y="1386144"/>
            <a:ext cx="6553200" cy="1361904"/>
          </a:xfrm>
        </p:spPr>
        <p:txBody>
          <a:bodyPr>
            <a:noAutofit/>
          </a:bodyPr>
          <a:lstStyle/>
          <a:p>
            <a:pPr marL="0" indent="0">
              <a:spcBef>
                <a:spcPts val="0"/>
              </a:spcBef>
              <a:buNone/>
            </a:pPr>
            <a:r>
              <a:rPr lang="en-US" sz="2200" dirty="0"/>
              <a:t>	</a:t>
            </a:r>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9" name="Content Placeholder 2"/>
          <p:cNvSpPr txBox="1">
            <a:spLocks/>
          </p:cNvSpPr>
          <p:nvPr/>
        </p:nvSpPr>
        <p:spPr>
          <a:xfrm>
            <a:off x="2755900" y="4581525"/>
            <a:ext cx="42164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endParaRPr lang="en-US" sz="2200" dirty="0"/>
          </a:p>
        </p:txBody>
      </p:sp>
      <p:sp>
        <p:nvSpPr>
          <p:cNvPr id="11" name="Content Placeholder 2"/>
          <p:cNvSpPr txBox="1">
            <a:spLocks/>
          </p:cNvSpPr>
          <p:nvPr/>
        </p:nvSpPr>
        <p:spPr>
          <a:xfrm>
            <a:off x="6400799" y="1905000"/>
            <a:ext cx="2362201"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dirty="0"/>
              <a:t>S</a:t>
            </a:r>
            <a:r>
              <a:rPr lang="en-US" sz="1800" dirty="0" smtClean="0"/>
              <a:t>electing the hyperlinks in the </a:t>
            </a:r>
            <a:r>
              <a:rPr lang="en-US" sz="1800" b="1" dirty="0" smtClean="0"/>
              <a:t>Income Determination </a:t>
            </a:r>
            <a:r>
              <a:rPr lang="en-US" sz="1800" dirty="0" smtClean="0"/>
              <a:t>page will navigate the user to the detail page for that line item. </a:t>
            </a:r>
          </a:p>
          <a:p>
            <a:pPr marL="0" indent="0">
              <a:spcBef>
                <a:spcPts val="0"/>
              </a:spcBef>
              <a:buFont typeface="Arial" pitchFamily="34" charset="0"/>
              <a:buNone/>
            </a:pPr>
            <a:endParaRPr lang="en-US" sz="1800" dirty="0"/>
          </a:p>
          <a:p>
            <a:pPr marL="0" indent="0">
              <a:spcBef>
                <a:spcPts val="0"/>
              </a:spcBef>
              <a:buFont typeface="Arial" pitchFamily="34" charset="0"/>
              <a:buNone/>
            </a:pPr>
            <a:r>
              <a:rPr lang="en-US" sz="2200" dirty="0" smtClean="0"/>
              <a:t>	</a:t>
            </a:r>
            <a:endParaRPr lang="en-US" sz="22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991100"/>
            <a:ext cx="62579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1181100"/>
            <a:ext cx="5257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322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55</a:t>
            </a:fld>
            <a:endParaRPr lang="en-US" dirty="0"/>
          </a:p>
        </p:txBody>
      </p:sp>
      <p:sp>
        <p:nvSpPr>
          <p:cNvPr id="6" name="Content Placeholder 2"/>
          <p:cNvSpPr txBox="1">
            <a:spLocks/>
          </p:cNvSpPr>
          <p:nvPr/>
        </p:nvSpPr>
        <p:spPr>
          <a:xfrm>
            <a:off x="76200" y="3124200"/>
            <a:ext cx="8915400" cy="3001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3" name="Snagit_PPT2B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1300559"/>
            <a:ext cx="8839200" cy="3647282"/>
          </a:xfrm>
          <a:prstGeom prst="rect">
            <a:avLst/>
          </a:prstGeom>
        </p:spPr>
      </p:pic>
    </p:spTree>
    <p:extLst>
      <p:ext uri="{BB962C8B-B14F-4D97-AF65-F5344CB8AC3E}">
        <p14:creationId xmlns:p14="http://schemas.microsoft.com/office/powerpoint/2010/main" val="8251550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56</a:t>
            </a:fld>
            <a:endParaRPr lang="en-US" dirty="0"/>
          </a:p>
        </p:txBody>
      </p:sp>
      <p:sp>
        <p:nvSpPr>
          <p:cNvPr id="6" name="Title 6"/>
          <p:cNvSpPr>
            <a:spLocks noGrp="1"/>
          </p:cNvSpPr>
          <p:nvPr>
            <p:ph type="title"/>
          </p:nvPr>
        </p:nvSpPr>
        <p:spPr/>
        <p:txBody>
          <a:bodyPr>
            <a:normAutofit/>
          </a:bodyPr>
          <a:lstStyle/>
          <a:p>
            <a:r>
              <a:rPr lang="en-US" dirty="0" smtClean="0"/>
              <a:t>Medical Eligibility: EDBC</a:t>
            </a:r>
            <a:endParaRPr lang="en-US" dirty="0"/>
          </a:p>
        </p:txBody>
      </p:sp>
      <p:sp>
        <p:nvSpPr>
          <p:cNvPr id="2" name="Content Placeholder 1"/>
          <p:cNvSpPr>
            <a:spLocks noGrp="1"/>
          </p:cNvSpPr>
          <p:nvPr>
            <p:ph idx="4294967295"/>
          </p:nvPr>
        </p:nvSpPr>
        <p:spPr>
          <a:xfrm>
            <a:off x="152400" y="1600200"/>
            <a:ext cx="8763000" cy="4525963"/>
          </a:xfrm>
        </p:spPr>
        <p:txBody>
          <a:bodyPr>
            <a:normAutofit/>
          </a:bodyPr>
          <a:lstStyle/>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a:p>
          <a:p>
            <a:pPr marL="0" indent="0">
              <a:buNone/>
            </a:pPr>
            <a:endParaRPr lang="en-US" sz="1800" dirty="0" smtClean="0"/>
          </a:p>
          <a:p>
            <a:pPr marL="0" indent="0">
              <a:buNone/>
            </a:pPr>
            <a:endParaRPr lang="en-US" sz="18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178140" cy="513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8973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57</a:t>
            </a:fld>
            <a:endParaRPr lang="en-US" dirty="0"/>
          </a:p>
        </p:txBody>
      </p:sp>
      <p:sp>
        <p:nvSpPr>
          <p:cNvPr id="6" name="Title 6"/>
          <p:cNvSpPr>
            <a:spLocks noGrp="1"/>
          </p:cNvSpPr>
          <p:nvPr>
            <p:ph type="title"/>
          </p:nvPr>
        </p:nvSpPr>
        <p:spPr/>
        <p:txBody>
          <a:bodyPr>
            <a:normAutofit/>
          </a:bodyPr>
          <a:lstStyle/>
          <a:p>
            <a:r>
              <a:rPr lang="en-US" dirty="0" smtClean="0"/>
              <a:t>Medical Eligibility: EDBC</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pic>
        <p:nvPicPr>
          <p:cNvPr id="3" name="Snagit_PPT22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87" y="1184707"/>
            <a:ext cx="8382000" cy="2331315"/>
          </a:xfrm>
          <a:prstGeom prst="rect">
            <a:avLst/>
          </a:prstGeom>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44597"/>
            <a:ext cx="3733800" cy="268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457200" y="3810000"/>
            <a:ext cx="3200400" cy="2133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dirty="0" smtClean="0"/>
              <a:t>Click the </a:t>
            </a:r>
            <a:r>
              <a:rPr lang="en-US" sz="1800" b="1" dirty="0" smtClean="0"/>
              <a:t>Test</a:t>
            </a:r>
            <a:r>
              <a:rPr lang="en-US" sz="1800" dirty="0" smtClean="0"/>
              <a:t> category hyperlink to access the </a:t>
            </a:r>
            <a:r>
              <a:rPr lang="en-US" sz="1800" b="1" dirty="0" smtClean="0"/>
              <a:t>Income Determination </a:t>
            </a:r>
            <a:r>
              <a:rPr lang="en-US" sz="1800" dirty="0" smtClean="0"/>
              <a:t>page.  This page shows how much income was counted for that person. </a:t>
            </a:r>
            <a:r>
              <a:rPr lang="en-US" sz="2200" dirty="0" smtClean="0"/>
              <a:t>	</a:t>
            </a:r>
            <a:endParaRPr lang="en-US" sz="2200" dirty="0"/>
          </a:p>
        </p:txBody>
      </p:sp>
    </p:spTree>
    <p:extLst>
      <p:ext uri="{BB962C8B-B14F-4D97-AF65-F5344CB8AC3E}">
        <p14:creationId xmlns:p14="http://schemas.microsoft.com/office/powerpoint/2010/main" val="31480635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EAB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18195"/>
            <a:ext cx="8915400" cy="4727121"/>
          </a:xfrm>
          <a:prstGeom prst="rect">
            <a:avLst/>
          </a:prstGeom>
        </p:spPr>
      </p:pic>
      <p:sp>
        <p:nvSpPr>
          <p:cNvPr id="2" name="Slide Number Placeholder 1"/>
          <p:cNvSpPr>
            <a:spLocks noGrp="1"/>
          </p:cNvSpPr>
          <p:nvPr>
            <p:ph type="sldNum" sz="quarter" idx="12"/>
          </p:nvPr>
        </p:nvSpPr>
        <p:spPr/>
        <p:txBody>
          <a:bodyPr/>
          <a:lstStyle/>
          <a:p>
            <a:fld id="{908B7E1D-52E2-4F04-9DFE-B1650792F521}" type="slidenum">
              <a:rPr lang="en-US" smtClean="0"/>
              <a:t>58</a:t>
            </a:fld>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6"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8" name="Rectangle 7"/>
          <p:cNvSpPr/>
          <p:nvPr/>
        </p:nvSpPr>
        <p:spPr>
          <a:xfrm>
            <a:off x="3886200" y="1143000"/>
            <a:ext cx="5105400" cy="4998720"/>
          </a:xfrm>
          <a:prstGeom prst="rect">
            <a:avLst/>
          </a:prstGeom>
          <a:solidFill>
            <a:schemeClr val="bg1">
              <a:alpha val="63000"/>
            </a:schemeClr>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3083046169"/>
              </p:ext>
            </p:extLst>
          </p:nvPr>
        </p:nvGraphicFramePr>
        <p:xfrm>
          <a:off x="4191000" y="1752600"/>
          <a:ext cx="4465320" cy="3510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5028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t>59</a:t>
            </a:fld>
            <a:endParaRPr lang="en-US" dirty="0"/>
          </a:p>
        </p:txBody>
      </p:sp>
      <p:sp>
        <p:nvSpPr>
          <p:cNvPr id="4"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5"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53640"/>
            <a:ext cx="8532800" cy="822960"/>
          </a:xfrm>
          <a:prstGeom prst="rect">
            <a:avLst/>
          </a:prstGeom>
        </p:spPr>
      </p:pic>
      <p:sp>
        <p:nvSpPr>
          <p:cNvPr id="8" name="Content Placeholder 1"/>
          <p:cNvSpPr txBox="1">
            <a:spLocks/>
          </p:cNvSpPr>
          <p:nvPr/>
        </p:nvSpPr>
        <p:spPr>
          <a:xfrm>
            <a:off x="304800" y="1371600"/>
            <a:ext cx="85328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At the bottom of the </a:t>
            </a:r>
            <a:r>
              <a:rPr lang="en-US" sz="1800" b="1" dirty="0" smtClean="0"/>
              <a:t>Medical EDBC Summary </a:t>
            </a:r>
            <a:r>
              <a:rPr lang="en-US" sz="1800" dirty="0" smtClean="0"/>
              <a:t>page is the </a:t>
            </a:r>
            <a:r>
              <a:rPr lang="en-US" sz="1800" b="1" dirty="0" smtClean="0"/>
              <a:t>Overpayments/Underpayments</a:t>
            </a:r>
            <a:r>
              <a:rPr lang="en-US" sz="1800" dirty="0" smtClean="0"/>
              <a:t> section.</a:t>
            </a:r>
          </a:p>
          <a:p>
            <a:pPr marL="0" indent="0">
              <a:buFont typeface="Arial" pitchFamily="34" charset="0"/>
              <a:buNone/>
            </a:pPr>
            <a:endParaRPr lang="en-US" sz="1800" dirty="0" smtClean="0"/>
          </a:p>
          <a:p>
            <a:pPr marL="0" indent="0">
              <a:buFont typeface="Arial" pitchFamily="34" charset="0"/>
              <a:buNone/>
            </a:pPr>
            <a:r>
              <a:rPr lang="en-US" sz="2500" dirty="0" smtClean="0"/>
              <a:t>	</a:t>
            </a:r>
          </a:p>
          <a:p>
            <a:pPr marL="0" indent="0">
              <a:buFont typeface="Arial" pitchFamily="34" charset="0"/>
              <a:buNone/>
            </a:pPr>
            <a:endParaRPr lang="en-US" sz="2500" dirty="0"/>
          </a:p>
        </p:txBody>
      </p:sp>
      <p:sp>
        <p:nvSpPr>
          <p:cNvPr id="9" name="Content Placeholder 1"/>
          <p:cNvSpPr txBox="1">
            <a:spLocks/>
          </p:cNvSpPr>
          <p:nvPr/>
        </p:nvSpPr>
        <p:spPr>
          <a:xfrm>
            <a:off x="304800" y="3505200"/>
            <a:ext cx="8532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This section will not display results at initial application. </a:t>
            </a:r>
          </a:p>
          <a:p>
            <a:pPr marL="0" indent="0">
              <a:buFont typeface="Arial" pitchFamily="34" charset="0"/>
              <a:buNone/>
            </a:pPr>
            <a:endParaRPr lang="en-US" sz="1800" dirty="0" smtClean="0"/>
          </a:p>
          <a:p>
            <a:pPr marL="0" indent="0">
              <a:buFont typeface="Arial" pitchFamily="34" charset="0"/>
              <a:buNone/>
            </a:pPr>
            <a:endParaRPr lang="en-US" sz="2500" dirty="0" smtClean="0"/>
          </a:p>
          <a:p>
            <a:pPr marL="0" indent="0">
              <a:buFont typeface="Arial" pitchFamily="34" charset="0"/>
              <a:buNone/>
            </a:pPr>
            <a:r>
              <a:rPr lang="en-US" sz="2500" dirty="0" smtClean="0"/>
              <a:t>	</a:t>
            </a:r>
          </a:p>
          <a:p>
            <a:pPr marL="0" indent="0">
              <a:buFont typeface="Arial" pitchFamily="34" charset="0"/>
              <a:buNone/>
            </a:pPr>
            <a:endParaRPr lang="en-US" sz="2500" dirty="0"/>
          </a:p>
        </p:txBody>
      </p:sp>
      <p:sp>
        <p:nvSpPr>
          <p:cNvPr id="10" name="Content Placeholder 1"/>
          <p:cNvSpPr txBox="1">
            <a:spLocks/>
          </p:cNvSpPr>
          <p:nvPr/>
        </p:nvSpPr>
        <p:spPr>
          <a:xfrm>
            <a:off x="304800" y="4419600"/>
            <a:ext cx="8532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An overpayment </a:t>
            </a:r>
            <a:r>
              <a:rPr lang="en-US" sz="1800" dirty="0"/>
              <a:t>is a result of a shift in eligibility or a change in </a:t>
            </a:r>
            <a:r>
              <a:rPr lang="en-US" sz="1800" dirty="0" err="1"/>
              <a:t>spenddown</a:t>
            </a:r>
            <a:r>
              <a:rPr lang="en-US" sz="1800" dirty="0"/>
              <a:t> amount when EDBC is recalculated for a </a:t>
            </a:r>
            <a:r>
              <a:rPr lang="en-US" sz="1800" dirty="0" smtClean="0"/>
              <a:t>paid </a:t>
            </a:r>
            <a:r>
              <a:rPr lang="en-US" sz="1800" dirty="0"/>
              <a:t>month</a:t>
            </a:r>
            <a:r>
              <a:rPr lang="en-US" sz="1800" dirty="0" smtClean="0"/>
              <a:t>.</a:t>
            </a:r>
            <a:endParaRPr lang="en-US" sz="2500" dirty="0" smtClean="0"/>
          </a:p>
          <a:p>
            <a:pPr marL="0" indent="0">
              <a:buFont typeface="Arial" pitchFamily="34" charset="0"/>
              <a:buNone/>
            </a:pPr>
            <a:r>
              <a:rPr lang="en-US" sz="2500" dirty="0" smtClean="0"/>
              <a:t>	</a:t>
            </a:r>
          </a:p>
          <a:p>
            <a:pPr marL="0" indent="0">
              <a:buFont typeface="Arial" pitchFamily="34" charset="0"/>
              <a:buNone/>
            </a:pPr>
            <a:endParaRPr lang="en-US" sz="2500" dirty="0"/>
          </a:p>
        </p:txBody>
      </p:sp>
    </p:spTree>
    <p:extLst>
      <p:ext uri="{BB962C8B-B14F-4D97-AF65-F5344CB8AC3E}">
        <p14:creationId xmlns:p14="http://schemas.microsoft.com/office/powerpoint/2010/main" val="221380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t>6</a:t>
            </a:fld>
            <a:endParaRPr lang="en-US" dirty="0"/>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Online EDBC</a:t>
            </a:r>
            <a:endParaRPr lang="en-US" dirty="0"/>
          </a:p>
        </p:txBody>
      </p:sp>
      <p:sp>
        <p:nvSpPr>
          <p:cNvPr id="11" name="Content Placeholder 2"/>
          <p:cNvSpPr txBox="1">
            <a:spLocks/>
          </p:cNvSpPr>
          <p:nvPr/>
        </p:nvSpPr>
        <p:spPr>
          <a:xfrm>
            <a:off x="3962400" y="2971800"/>
            <a:ext cx="4724399" cy="275748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p>
        </p:txBody>
      </p:sp>
      <p:sp>
        <p:nvSpPr>
          <p:cNvPr id="13"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9" name="Snagit_PPT72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42848"/>
            <a:ext cx="8852521" cy="4624552"/>
          </a:xfrm>
          <a:prstGeom prst="rect">
            <a:avLst/>
          </a:prstGeom>
        </p:spPr>
      </p:pic>
    </p:spTree>
    <p:extLst>
      <p:ext uri="{BB962C8B-B14F-4D97-AF65-F5344CB8AC3E}">
        <p14:creationId xmlns:p14="http://schemas.microsoft.com/office/powerpoint/2010/main" val="21204952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534400" cy="914400"/>
          </a:xfrm>
        </p:spPr>
        <p:txBody>
          <a:bodyPr>
            <a:normAutofit/>
          </a:bodyPr>
          <a:lstStyle/>
          <a:p>
            <a:pPr marL="0" indent="0">
              <a:buNone/>
            </a:pPr>
            <a:r>
              <a:rPr lang="en-US" sz="1800" dirty="0"/>
              <a:t>Reviewing </a:t>
            </a:r>
            <a:r>
              <a:rPr lang="en-US" sz="1800" b="1" dirty="0"/>
              <a:t>EDBC</a:t>
            </a:r>
            <a:r>
              <a:rPr lang="en-US" sz="1800" dirty="0"/>
              <a:t> is a simple but a very important function in KEES. </a:t>
            </a:r>
          </a:p>
          <a:p>
            <a:pPr marL="0" indent="0">
              <a:buNone/>
            </a:pPr>
            <a:r>
              <a:rPr lang="en-US" sz="1800" b="1" dirty="0" smtClean="0"/>
              <a:t>EDBC </a:t>
            </a:r>
            <a:r>
              <a:rPr lang="en-US" sz="1800" dirty="0"/>
              <a:t>can be</a:t>
            </a:r>
            <a:r>
              <a:rPr lang="en-US" sz="1800" dirty="0" smtClean="0"/>
              <a:t>:</a:t>
            </a:r>
            <a:endParaRPr lang="en-US" sz="1800" dirty="0"/>
          </a:p>
          <a:p>
            <a:pPr marL="0" indent="0">
              <a:buNone/>
            </a:pPr>
            <a:endParaRPr lang="en-US" sz="2600" dirty="0"/>
          </a:p>
        </p:txBody>
      </p:sp>
      <p:sp>
        <p:nvSpPr>
          <p:cNvPr id="4" name="Slide Number Placeholder 3"/>
          <p:cNvSpPr>
            <a:spLocks noGrp="1"/>
          </p:cNvSpPr>
          <p:nvPr>
            <p:ph type="sldNum" sz="quarter" idx="12"/>
          </p:nvPr>
        </p:nvSpPr>
        <p:spPr/>
        <p:txBody>
          <a:bodyPr/>
          <a:lstStyle/>
          <a:p>
            <a:fld id="{908B7E1D-52E2-4F04-9DFE-B1650792F521}" type="slidenum">
              <a:rPr lang="en-US" smtClean="0"/>
              <a:t>60</a:t>
            </a:fld>
            <a:endParaRPr lang="en-US" dirty="0"/>
          </a:p>
        </p:txBody>
      </p:sp>
      <p:sp>
        <p:nvSpPr>
          <p:cNvPr id="6"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graphicFrame>
        <p:nvGraphicFramePr>
          <p:cNvPr id="9" name="Diagram 8"/>
          <p:cNvGraphicFramePr/>
          <p:nvPr>
            <p:extLst>
              <p:ext uri="{D42A27DB-BD31-4B8C-83A1-F6EECF244321}">
                <p14:modId xmlns:p14="http://schemas.microsoft.com/office/powerpoint/2010/main" val="544575788"/>
              </p:ext>
            </p:extLst>
          </p:nvPr>
        </p:nvGraphicFramePr>
        <p:xfrm>
          <a:off x="3505200" y="2286000"/>
          <a:ext cx="4953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110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61</a:t>
            </a:fld>
            <a:endParaRPr lang="en-US" dirty="0"/>
          </a:p>
        </p:txBody>
      </p:sp>
      <p:sp>
        <p:nvSpPr>
          <p:cNvPr id="6" name="Title 6"/>
          <p:cNvSpPr>
            <a:spLocks noGrp="1"/>
          </p:cNvSpPr>
          <p:nvPr>
            <p:ph type="title"/>
          </p:nvPr>
        </p:nvSpPr>
        <p:spPr/>
        <p:txBody>
          <a:bodyPr>
            <a:normAutofit/>
          </a:bodyPr>
          <a:lstStyle/>
          <a:p>
            <a:r>
              <a:rPr lang="en-US" dirty="0" smtClean="0"/>
              <a:t>Medical Eligibility: EDBC</a:t>
            </a:r>
            <a:endParaRPr lang="en-US" dirty="0"/>
          </a:p>
        </p:txBody>
      </p:sp>
      <p:sp>
        <p:nvSpPr>
          <p:cNvPr id="2" name="Content Placeholder 1"/>
          <p:cNvSpPr>
            <a:spLocks noGrp="1"/>
          </p:cNvSpPr>
          <p:nvPr>
            <p:ph idx="4294967295"/>
          </p:nvPr>
        </p:nvSpPr>
        <p:spPr>
          <a:xfrm>
            <a:off x="381000" y="1295400"/>
            <a:ext cx="8305800" cy="990600"/>
          </a:xfrm>
        </p:spPr>
        <p:txBody>
          <a:bodyPr>
            <a:noAutofit/>
          </a:bodyPr>
          <a:lstStyle/>
          <a:p>
            <a:pPr marL="0" indent="0">
              <a:buNone/>
            </a:pPr>
            <a:r>
              <a:rPr lang="en-US" sz="1800" dirty="0"/>
              <a:t>Once you have </a:t>
            </a:r>
            <a:r>
              <a:rPr lang="en-US" sz="1800" dirty="0" smtClean="0"/>
              <a:t>reviewed </a:t>
            </a:r>
            <a:r>
              <a:rPr lang="en-US" sz="1800" dirty="0"/>
              <a:t>EDBC, you can </a:t>
            </a:r>
            <a:r>
              <a:rPr lang="en-US" sz="1800" dirty="0" smtClean="0"/>
              <a:t>either:</a:t>
            </a:r>
          </a:p>
          <a:p>
            <a:r>
              <a:rPr lang="en-US" sz="1800" dirty="0" smtClean="0"/>
              <a:t>Accept </a:t>
            </a:r>
            <a:r>
              <a:rPr lang="en-US" sz="1800" dirty="0"/>
              <a:t>the EDBC </a:t>
            </a:r>
            <a:r>
              <a:rPr lang="en-US" sz="1800" dirty="0" smtClean="0"/>
              <a:t>by </a:t>
            </a:r>
            <a:r>
              <a:rPr lang="en-US" sz="1800" dirty="0"/>
              <a:t>clicking the </a:t>
            </a:r>
            <a:r>
              <a:rPr lang="en-US" sz="1800" b="1" dirty="0"/>
              <a:t>Accept </a:t>
            </a:r>
            <a:r>
              <a:rPr lang="en-US" sz="1800" dirty="0"/>
              <a:t>button </a:t>
            </a:r>
            <a:endParaRPr lang="en-US" sz="1800" dirty="0" smtClean="0"/>
          </a:p>
          <a:p>
            <a:pPr marL="0" indent="0">
              <a:buNone/>
            </a:pPr>
            <a:endParaRPr lang="en-US" sz="2500" dirty="0"/>
          </a:p>
          <a:p>
            <a:pPr marL="0" indent="0">
              <a:buNone/>
            </a:pPr>
            <a:r>
              <a:rPr lang="en-US" sz="2500" dirty="0"/>
              <a:t>	</a:t>
            </a:r>
          </a:p>
          <a:p>
            <a:pPr marL="0" indent="0">
              <a:buNone/>
            </a:pPr>
            <a:endParaRPr lang="en-US" sz="25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8" name="Content Placeholder 1"/>
          <p:cNvSpPr txBox="1">
            <a:spLocks/>
          </p:cNvSpPr>
          <p:nvPr/>
        </p:nvSpPr>
        <p:spPr>
          <a:xfrm>
            <a:off x="381000" y="3093720"/>
            <a:ext cx="8305800" cy="2743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t>OR</a:t>
            </a:r>
          </a:p>
          <a:p>
            <a:pPr marL="0" indent="0" algn="ctr">
              <a:buFont typeface="Arial" pitchFamily="34" charset="0"/>
              <a:buNone/>
            </a:pPr>
            <a:endParaRPr lang="en-US" sz="1800" b="1" dirty="0"/>
          </a:p>
          <a:p>
            <a:pPr marL="0" indent="0" algn="ctr">
              <a:buFont typeface="Arial" pitchFamily="34" charset="0"/>
              <a:buNone/>
            </a:pPr>
            <a:endParaRPr lang="en-US" sz="1800" b="1" dirty="0" smtClean="0"/>
          </a:p>
          <a:p>
            <a:pPr marL="0" indent="0" algn="ctr">
              <a:buFont typeface="Arial" pitchFamily="34" charset="0"/>
              <a:buNone/>
            </a:pPr>
            <a:endParaRPr lang="en-US" sz="1800" b="1" dirty="0" smtClean="0"/>
          </a:p>
          <a:p>
            <a:r>
              <a:rPr lang="en-US" sz="1800" dirty="0"/>
              <a:t>By clicking the</a:t>
            </a:r>
            <a:r>
              <a:rPr lang="en-US" sz="1800" b="1" dirty="0"/>
              <a:t> Cancel </a:t>
            </a:r>
            <a:r>
              <a:rPr lang="en-US" sz="1800" dirty="0" smtClean="0"/>
              <a:t>button the user returns to the </a:t>
            </a:r>
            <a:r>
              <a:rPr lang="en-US" sz="1800" b="1" dirty="0" smtClean="0"/>
              <a:t>EDBC List </a:t>
            </a:r>
            <a:r>
              <a:rPr lang="en-US" sz="1800" dirty="0" smtClean="0"/>
              <a:t>page. </a:t>
            </a:r>
          </a:p>
          <a:p>
            <a:pPr marL="0" indent="0">
              <a:buNone/>
            </a:pPr>
            <a:endParaRPr lang="en-US" sz="1800" dirty="0" smtClean="0"/>
          </a:p>
          <a:p>
            <a:pPr marL="0" indent="0">
              <a:buNone/>
            </a:pPr>
            <a:r>
              <a:rPr lang="en-US" sz="1800" dirty="0" smtClean="0"/>
              <a:t>These buttons are made available to you at the top and bottom of every </a:t>
            </a:r>
            <a:r>
              <a:rPr lang="en-US" sz="1800" b="1" dirty="0" smtClean="0"/>
              <a:t>Medicaid EDBC Summary </a:t>
            </a:r>
            <a:r>
              <a:rPr lang="en-US" sz="1800" dirty="0" smtClean="0"/>
              <a:t>page.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379" y="2348865"/>
            <a:ext cx="1135121" cy="5486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871" y="3429000"/>
            <a:ext cx="1080136" cy="548640"/>
          </a:xfrm>
          <a:prstGeom prst="rect">
            <a:avLst/>
          </a:prstGeom>
        </p:spPr>
      </p:pic>
    </p:spTree>
    <p:extLst>
      <p:ext uri="{BB962C8B-B14F-4D97-AF65-F5344CB8AC3E}">
        <p14:creationId xmlns:p14="http://schemas.microsoft.com/office/powerpoint/2010/main" val="23487668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62</a:t>
            </a:fld>
            <a:endParaRPr lang="en-US" dirty="0"/>
          </a:p>
        </p:txBody>
      </p:sp>
      <p:sp>
        <p:nvSpPr>
          <p:cNvPr id="7"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9" name="Content Placeholder 1"/>
          <p:cNvSpPr txBox="1">
            <a:spLocks/>
          </p:cNvSpPr>
          <p:nvPr/>
        </p:nvSpPr>
        <p:spPr>
          <a:xfrm>
            <a:off x="2262014" y="3200400"/>
            <a:ext cx="6681614"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Once EDBC results are accepted, the status is updated to Accepted – Not Saved and a </a:t>
            </a:r>
            <a:r>
              <a:rPr lang="en-US" sz="1800" b="1" dirty="0" smtClean="0"/>
              <a:t>Save and Continue </a:t>
            </a:r>
            <a:r>
              <a:rPr lang="en-US" sz="1800" dirty="0" smtClean="0"/>
              <a:t>button appears. 	</a:t>
            </a:r>
          </a:p>
          <a:p>
            <a:pPr marL="0" indent="0">
              <a:buFont typeface="Arial" pitchFamily="34" charset="0"/>
              <a:buNone/>
            </a:pPr>
            <a:r>
              <a:rPr lang="en-US" sz="2400" dirty="0" smtClean="0"/>
              <a:t>	</a:t>
            </a:r>
          </a:p>
          <a:p>
            <a:pPr marL="0" indent="0">
              <a:buFont typeface="Arial" pitchFamily="34" charset="0"/>
              <a:buNone/>
            </a:pPr>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09800"/>
            <a:ext cx="7267233" cy="73152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936" y="4648200"/>
            <a:ext cx="6651692" cy="822960"/>
          </a:xfrm>
          <a:prstGeom prst="rect">
            <a:avLst/>
          </a:prstGeom>
        </p:spPr>
      </p:pic>
    </p:spTree>
    <p:extLst>
      <p:ext uri="{BB962C8B-B14F-4D97-AF65-F5344CB8AC3E}">
        <p14:creationId xmlns:p14="http://schemas.microsoft.com/office/powerpoint/2010/main" val="21500465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63</a:t>
            </a:fld>
            <a:endParaRPr lang="en-US" dirty="0"/>
          </a:p>
        </p:txBody>
      </p:sp>
      <p:sp>
        <p:nvSpPr>
          <p:cNvPr id="6"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a:t>
            </a:r>
            <a:endParaRPr lang="en-US" dirty="0"/>
          </a:p>
        </p:txBody>
      </p:sp>
      <p:sp>
        <p:nvSpPr>
          <p:cNvPr id="8" name="Content Placeholder 7"/>
          <p:cNvSpPr>
            <a:spLocks noGrp="1"/>
          </p:cNvSpPr>
          <p:nvPr>
            <p:ph idx="1"/>
          </p:nvPr>
        </p:nvSpPr>
        <p:spPr>
          <a:xfrm>
            <a:off x="304800" y="1371601"/>
            <a:ext cx="6629400" cy="2667000"/>
          </a:xfrm>
        </p:spPr>
        <p:txBody>
          <a:bodyPr>
            <a:normAutofit/>
          </a:bodyPr>
          <a:lstStyle/>
          <a:p>
            <a:pPr marL="0" indent="0">
              <a:buNone/>
            </a:pPr>
            <a:r>
              <a:rPr lang="en-US" sz="1800" dirty="0"/>
              <a:t>Clicking the </a:t>
            </a:r>
            <a:r>
              <a:rPr lang="en-US" sz="1800" b="1" dirty="0"/>
              <a:t>Save and Continue </a:t>
            </a:r>
            <a:r>
              <a:rPr lang="en-US" sz="1800" dirty="0"/>
              <a:t>button </a:t>
            </a:r>
            <a:r>
              <a:rPr lang="en-US" sz="1800" dirty="0" smtClean="0"/>
              <a:t>generates a </a:t>
            </a:r>
            <a:r>
              <a:rPr lang="en-US" sz="1800" b="1" dirty="0" smtClean="0"/>
              <a:t>Notice of Action (NOA)</a:t>
            </a:r>
            <a:r>
              <a:rPr lang="en-US" sz="1800" dirty="0" smtClean="0"/>
              <a:t>.   You can locate this NOA on the </a:t>
            </a:r>
            <a:r>
              <a:rPr lang="en-US" sz="1800" b="1" dirty="0"/>
              <a:t>Distributed Documents Search</a:t>
            </a:r>
            <a:r>
              <a:rPr lang="en-US" sz="1800" dirty="0"/>
              <a:t> </a:t>
            </a:r>
            <a:r>
              <a:rPr lang="en-US" sz="1800" dirty="0" smtClean="0"/>
              <a:t>page.  If a notice is not generated a user will need to create a form.   </a:t>
            </a:r>
          </a:p>
          <a:p>
            <a:pPr marL="0" indent="0">
              <a:buNone/>
            </a:pPr>
            <a:endParaRPr lang="en-US" sz="1800" dirty="0"/>
          </a:p>
          <a:p>
            <a:pPr marL="0" indent="0">
              <a:buNone/>
            </a:pPr>
            <a:r>
              <a:rPr lang="en-US" sz="1800" dirty="0" smtClean="0"/>
              <a:t>A NOA will generate after saving an EDBC at initial application or when there is change in benefits.</a:t>
            </a:r>
            <a:endParaRPr lang="en-US" sz="1800" dirty="0"/>
          </a:p>
          <a:p>
            <a:pPr marL="0" indent="0">
              <a:buNone/>
            </a:pPr>
            <a:endParaRPr lang="en-US" sz="2600" dirty="0"/>
          </a:p>
        </p:txBody>
      </p:sp>
    </p:spTree>
    <p:extLst>
      <p:ext uri="{BB962C8B-B14F-4D97-AF65-F5344CB8AC3E}">
        <p14:creationId xmlns:p14="http://schemas.microsoft.com/office/powerpoint/2010/main" val="13655189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64</a:t>
            </a:fld>
            <a:endParaRPr lang="en-US"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3" name="Content Placeholder 2"/>
          <p:cNvSpPr>
            <a:spLocks noGrp="1"/>
          </p:cNvSpPr>
          <p:nvPr>
            <p:ph idx="4294967295"/>
          </p:nvPr>
        </p:nvSpPr>
        <p:spPr>
          <a:xfrm>
            <a:off x="762000" y="1524001"/>
            <a:ext cx="5867400" cy="3352799"/>
          </a:xfrm>
        </p:spPr>
        <p:txBody>
          <a:bodyPr>
            <a:normAutofit/>
          </a:bodyPr>
          <a:lstStyle/>
          <a:p>
            <a:pPr marL="0" indent="0">
              <a:buNone/>
            </a:pPr>
            <a:r>
              <a:rPr lang="en-US" sz="1800" dirty="0" smtClean="0"/>
              <a:t>In this lesson, we learned: </a:t>
            </a:r>
          </a:p>
          <a:p>
            <a:pPr marL="0" indent="0">
              <a:buNone/>
            </a:pPr>
            <a:endParaRPr lang="en-US" sz="1800" dirty="0" smtClean="0"/>
          </a:p>
          <a:p>
            <a:r>
              <a:rPr lang="en-US" sz="1800" dirty="0" smtClean="0"/>
              <a:t>EDBC List page</a:t>
            </a:r>
          </a:p>
          <a:p>
            <a:r>
              <a:rPr lang="en-US" sz="1800" dirty="0" smtClean="0"/>
              <a:t>Medical EDBC Summary</a:t>
            </a:r>
          </a:p>
          <a:p>
            <a:pPr lvl="1">
              <a:buFont typeface="Arial" pitchFamily="34" charset="0"/>
              <a:buChar char="­"/>
            </a:pPr>
            <a:r>
              <a:rPr lang="en-US" sz="1800" dirty="0" smtClean="0"/>
              <a:t>Program Configuration</a:t>
            </a:r>
          </a:p>
          <a:p>
            <a:pPr lvl="1">
              <a:buFont typeface="Arial" pitchFamily="34" charset="0"/>
              <a:buChar char="­"/>
            </a:pPr>
            <a:r>
              <a:rPr lang="en-US" sz="1800" dirty="0" smtClean="0"/>
              <a:t>Passed Budgets</a:t>
            </a:r>
          </a:p>
          <a:p>
            <a:pPr lvl="1">
              <a:buFont typeface="Arial" pitchFamily="34" charset="0"/>
              <a:buChar char="­"/>
            </a:pPr>
            <a:r>
              <a:rPr lang="en-US" sz="1800" dirty="0" smtClean="0"/>
              <a:t>Failed and Overridden Budgets</a:t>
            </a:r>
          </a:p>
          <a:p>
            <a:pPr lvl="1">
              <a:buFont typeface="Arial" pitchFamily="34" charset="0"/>
              <a:buChar char="­"/>
            </a:pPr>
            <a:r>
              <a:rPr lang="en-US" sz="1800" dirty="0" smtClean="0"/>
              <a:t>Accept or Cancel Results</a:t>
            </a:r>
          </a:p>
          <a:p>
            <a:pPr lvl="1">
              <a:buFont typeface="Arial" pitchFamily="34" charset="0"/>
              <a:buChar char="­"/>
            </a:pPr>
            <a:r>
              <a:rPr lang="en-US" sz="1800" dirty="0" smtClean="0"/>
              <a:t>Notifications</a:t>
            </a:r>
          </a:p>
          <a:p>
            <a:pPr marL="0" indent="0">
              <a:buNone/>
            </a:pPr>
            <a:endParaRPr lang="en-US" dirty="0" smtClean="0"/>
          </a:p>
          <a:p>
            <a:pPr marL="0" indent="0">
              <a:buNone/>
            </a:pPr>
            <a:endParaRPr lang="en-US" dirty="0" smtClean="0"/>
          </a:p>
          <a:p>
            <a:pPr marL="0" indent="0">
              <a:buNone/>
            </a:pP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Review and Verify EDBC Results &gt; Summary </a:t>
            </a:r>
            <a:endParaRPr lang="en-US" dirty="0"/>
          </a:p>
        </p:txBody>
      </p:sp>
    </p:spTree>
    <p:extLst>
      <p:ext uri="{BB962C8B-B14F-4D97-AF65-F5344CB8AC3E}">
        <p14:creationId xmlns:p14="http://schemas.microsoft.com/office/powerpoint/2010/main" val="38626168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65</a:t>
            </a:fld>
            <a:endParaRPr lang="en-US" dirty="0"/>
          </a:p>
        </p:txBody>
      </p:sp>
      <p:sp>
        <p:nvSpPr>
          <p:cNvPr id="5" name="Content Placeholder 5"/>
          <p:cNvSpPr txBox="1">
            <a:spLocks/>
          </p:cNvSpPr>
          <p:nvPr/>
        </p:nvSpPr>
        <p:spPr>
          <a:xfrm>
            <a:off x="990600" y="1981200"/>
            <a:ext cx="57150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1: What is EDBC</a:t>
            </a:r>
          </a:p>
          <a:p>
            <a:r>
              <a:rPr lang="en-US" sz="1800" dirty="0" smtClean="0"/>
              <a:t>Lesson 2: Run EDBC </a:t>
            </a:r>
          </a:p>
          <a:p>
            <a:r>
              <a:rPr lang="en-US" sz="1800" dirty="0" smtClean="0"/>
              <a:t>Lesson 3: Review and Verify EDBC</a:t>
            </a:r>
          </a:p>
          <a:p>
            <a:r>
              <a:rPr lang="en-US" sz="1800" b="1" dirty="0" smtClean="0"/>
              <a:t>Lesson 4: Troubleshooting EDBC </a:t>
            </a:r>
          </a:p>
          <a:p>
            <a:r>
              <a:rPr lang="en-US" sz="1800" dirty="0" smtClean="0"/>
              <a:t>Lesson 5: Overriding EDBC </a:t>
            </a:r>
          </a:p>
          <a:p>
            <a:r>
              <a:rPr lang="en-US" sz="1800" dirty="0" smtClean="0"/>
              <a:t>Lesson 6: Manual EDBC </a:t>
            </a:r>
          </a:p>
          <a:p>
            <a:r>
              <a:rPr lang="en-US" sz="1800" dirty="0" smtClean="0"/>
              <a:t>Lesson 7: Batch eligibility processes 	</a:t>
            </a:r>
          </a:p>
          <a:p>
            <a:endParaRPr lang="en-US" sz="1800" dirty="0"/>
          </a:p>
        </p:txBody>
      </p:sp>
      <p:sp>
        <p:nvSpPr>
          <p:cNvPr id="9"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 </a:t>
            </a:r>
            <a:endParaRPr lang="en-US" dirty="0"/>
          </a:p>
        </p:txBody>
      </p:sp>
    </p:spTree>
    <p:extLst>
      <p:ext uri="{BB962C8B-B14F-4D97-AF65-F5344CB8AC3E}">
        <p14:creationId xmlns:p14="http://schemas.microsoft.com/office/powerpoint/2010/main" val="21245302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66</a:t>
            </a:fld>
            <a:endParaRPr lang="en-US" dirty="0"/>
          </a:p>
        </p:txBody>
      </p:sp>
      <p:sp>
        <p:nvSpPr>
          <p:cNvPr id="9" name="Title 6"/>
          <p:cNvSpPr>
            <a:spLocks noGrp="1"/>
          </p:cNvSpPr>
          <p:nvPr>
            <p:ph type="title"/>
          </p:nvPr>
        </p:nvSpPr>
        <p:spPr/>
        <p:txBody>
          <a:bodyPr>
            <a:normAutofit/>
          </a:bodyPr>
          <a:lstStyle/>
          <a:p>
            <a:r>
              <a:rPr lang="en-US" dirty="0" smtClean="0"/>
              <a:t>Medical Eligibility: EDBC</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Troubleshooting EDBC </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751233728"/>
              </p:ext>
            </p:extLst>
          </p:nvPr>
        </p:nvGraphicFramePr>
        <p:xfrm>
          <a:off x="531020" y="1524000"/>
          <a:ext cx="8081961"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1686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67</a:t>
            </a:fld>
            <a:endParaRPr lang="en-US"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Troubleshooting EDBC </a:t>
            </a:r>
            <a:endParaRPr lang="en-US" dirty="0"/>
          </a:p>
        </p:txBody>
      </p:sp>
      <p:pic>
        <p:nvPicPr>
          <p:cNvPr id="5" name="Snagit_PPTDD5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8915400" cy="3838461"/>
          </a:xfrm>
          <a:prstGeom prst="rect">
            <a:avLst/>
          </a:prstGeom>
        </p:spPr>
      </p:pic>
    </p:spTree>
    <p:extLst>
      <p:ext uri="{BB962C8B-B14F-4D97-AF65-F5344CB8AC3E}">
        <p14:creationId xmlns:p14="http://schemas.microsoft.com/office/powerpoint/2010/main" val="11380279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68</a:t>
            </a:fld>
            <a:endParaRPr lang="en-US"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Troubleshooting EDBC </a:t>
            </a:r>
            <a:endParaRPr lang="en-US" dirty="0"/>
          </a:p>
        </p:txBody>
      </p:sp>
      <p:pic>
        <p:nvPicPr>
          <p:cNvPr id="2" name="Snagit_PPT93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0"/>
            <a:ext cx="8967415" cy="3798352"/>
          </a:xfrm>
          <a:prstGeom prst="rect">
            <a:avLst/>
          </a:prstGeom>
        </p:spPr>
      </p:pic>
    </p:spTree>
    <p:extLst>
      <p:ext uri="{BB962C8B-B14F-4D97-AF65-F5344CB8AC3E}">
        <p14:creationId xmlns:p14="http://schemas.microsoft.com/office/powerpoint/2010/main" val="13342153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69</a:t>
            </a:fld>
            <a:endParaRPr lang="en-US"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Troubleshooting EDBC </a:t>
            </a:r>
            <a:endParaRPr lang="en-US" dirty="0"/>
          </a:p>
        </p:txBody>
      </p:sp>
      <p:pic>
        <p:nvPicPr>
          <p:cNvPr id="3" name="Snagit_PPT9C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54" y="1143000"/>
            <a:ext cx="8201646" cy="5181600"/>
          </a:xfrm>
          <a:prstGeom prst="rect">
            <a:avLst/>
          </a:prstGeom>
        </p:spPr>
      </p:pic>
    </p:spTree>
    <p:extLst>
      <p:ext uri="{BB962C8B-B14F-4D97-AF65-F5344CB8AC3E}">
        <p14:creationId xmlns:p14="http://schemas.microsoft.com/office/powerpoint/2010/main" val="3042880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807464838"/>
              </p:ext>
            </p:extLst>
          </p:nvPr>
        </p:nvGraphicFramePr>
        <p:xfrm>
          <a:off x="-685800" y="1255295"/>
          <a:ext cx="10896600" cy="4840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3"/>
          <p:cNvSpPr>
            <a:spLocks noGrp="1"/>
          </p:cNvSpPr>
          <p:nvPr>
            <p:ph type="sldNum" sz="quarter" idx="12"/>
          </p:nvPr>
        </p:nvSpPr>
        <p:spPr>
          <a:xfrm>
            <a:off x="6553200" y="6400800"/>
            <a:ext cx="2133600" cy="365125"/>
          </a:xfrm>
        </p:spPr>
        <p:txBody>
          <a:bodyPr/>
          <a:lstStyle/>
          <a:p>
            <a:fld id="{908B7E1D-52E2-4F04-9DFE-B1650792F521}" type="slidenum">
              <a:rPr lang="en-US" smtClean="0"/>
              <a:t>7</a:t>
            </a:fld>
            <a:endParaRPr lang="en-US" dirty="0"/>
          </a:p>
        </p:txBody>
      </p:sp>
      <p:sp>
        <p:nvSpPr>
          <p:cNvPr id="11"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Hierarchy</a:t>
            </a:r>
            <a:endParaRPr lang="en-US" dirty="0"/>
          </a:p>
        </p:txBody>
      </p:sp>
      <p:sp>
        <p:nvSpPr>
          <p:cNvPr id="8"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32681995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t>70</a:t>
            </a:fld>
            <a:endParaRPr lang="en-US" dirty="0"/>
          </a:p>
        </p:txBody>
      </p:sp>
      <p:sp>
        <p:nvSpPr>
          <p:cNvPr id="5"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Troubleshooting EDBC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21776190"/>
              </p:ext>
            </p:extLst>
          </p:nvPr>
        </p:nvGraphicFramePr>
        <p:xfrm>
          <a:off x="220436" y="3352800"/>
          <a:ext cx="8610600" cy="2857500"/>
        </p:xfrm>
        <a:graphic>
          <a:graphicData uri="http://schemas.openxmlformats.org/drawingml/2006/table">
            <a:tbl>
              <a:tblPr firstRow="1" bandRow="1">
                <a:tableStyleId>{5C22544A-7EE6-4342-B048-85BDC9FD1C3A}</a:tableStyleId>
              </a:tblPr>
              <a:tblGrid>
                <a:gridCol w="2994992"/>
                <a:gridCol w="5615608"/>
              </a:tblGrid>
              <a:tr h="377190">
                <a:tc>
                  <a:txBody>
                    <a:bodyPr/>
                    <a:lstStyle/>
                    <a:p>
                      <a:r>
                        <a:rPr lang="en-US" dirty="0" smtClean="0"/>
                        <a:t>Role Reason</a:t>
                      </a:r>
                      <a:endParaRPr lang="en-US" dirty="0"/>
                    </a:p>
                  </a:txBody>
                  <a:tcPr>
                    <a:lnL w="12700" cap="flat" cmpd="sng" algn="ctr">
                      <a:solidFill>
                        <a:srgbClr val="002569"/>
                      </a:solidFill>
                      <a:prstDash val="solid"/>
                      <a:round/>
                      <a:headEnd type="none" w="med" len="med"/>
                      <a:tailEnd type="none" w="med" len="med"/>
                    </a:lnL>
                    <a:lnR w="12700" cap="flat" cmpd="sng" algn="ctr">
                      <a:solidFill>
                        <a:srgbClr val="00256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569"/>
                    </a:solidFill>
                  </a:tcPr>
                </a:tc>
                <a:tc>
                  <a:txBody>
                    <a:bodyPr/>
                    <a:lstStyle/>
                    <a:p>
                      <a:r>
                        <a:rPr lang="en-US" dirty="0" smtClean="0"/>
                        <a:t>Solution</a:t>
                      </a:r>
                      <a:endParaRPr lang="en-US" dirty="0"/>
                    </a:p>
                  </a:txBody>
                  <a:tcPr>
                    <a:lnL w="12700" cap="flat" cmpd="sng" algn="ctr">
                      <a:solidFill>
                        <a:srgbClr val="002569"/>
                      </a:solidFill>
                      <a:prstDash val="solid"/>
                      <a:round/>
                      <a:headEnd type="none" w="med" len="med"/>
                      <a:tailEnd type="none" w="med" len="med"/>
                    </a:lnL>
                    <a:lnR w="12700" cap="flat" cmpd="sng" algn="ctr">
                      <a:solidFill>
                        <a:srgbClr val="00256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569"/>
                    </a:solidFill>
                  </a:tcPr>
                </a:tc>
              </a:tr>
              <a:tr h="377190">
                <a:tc>
                  <a:txBody>
                    <a:bodyPr/>
                    <a:lstStyle/>
                    <a:p>
                      <a:r>
                        <a:rPr lang="en-US" dirty="0" smtClean="0">
                          <a:solidFill>
                            <a:schemeClr val="tx1"/>
                          </a:solidFill>
                        </a:rPr>
                        <a:t>State</a:t>
                      </a:r>
                      <a:r>
                        <a:rPr lang="en-US" baseline="0" dirty="0" smtClean="0">
                          <a:solidFill>
                            <a:schemeClr val="tx1"/>
                          </a:solidFill>
                        </a:rPr>
                        <a:t> Residence</a:t>
                      </a:r>
                      <a:endParaRPr lang="en-US" dirty="0">
                        <a:solidFill>
                          <a:schemeClr val="tx1"/>
                        </a:solidFill>
                      </a:endParaRPr>
                    </a:p>
                  </a:txBody>
                  <a:tcPr>
                    <a:lnL w="12700" cap="flat" cmpd="sng" algn="ctr">
                      <a:solidFill>
                        <a:srgbClr val="002569"/>
                      </a:solidFill>
                      <a:prstDash val="solid"/>
                      <a:round/>
                      <a:headEnd type="none" w="med" len="med"/>
                      <a:tailEnd type="none" w="med" len="med"/>
                    </a:lnL>
                    <a:lnR w="12700" cap="flat" cmpd="sng" algn="ctr">
                      <a:solidFill>
                        <a:srgbClr val="00256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569"/>
                      </a:solidFill>
                      <a:prstDash val="solid"/>
                      <a:round/>
                      <a:headEnd type="none" w="med" len="med"/>
                      <a:tailEnd type="none" w="med" len="med"/>
                    </a:lnB>
                    <a:solidFill>
                      <a:schemeClr val="bg1"/>
                    </a:solidFill>
                  </a:tcPr>
                </a:tc>
                <a:tc>
                  <a:txBody>
                    <a:bodyPr/>
                    <a:lstStyle/>
                    <a:p>
                      <a:r>
                        <a:rPr lang="en-US" dirty="0" smtClean="0">
                          <a:solidFill>
                            <a:schemeClr val="tx1"/>
                          </a:solidFill>
                        </a:rPr>
                        <a:t>Check</a:t>
                      </a:r>
                      <a:r>
                        <a:rPr lang="en-US" baseline="0" dirty="0" smtClean="0">
                          <a:solidFill>
                            <a:schemeClr val="tx1"/>
                          </a:solidFill>
                        </a:rPr>
                        <a:t> </a:t>
                      </a:r>
                      <a:r>
                        <a:rPr lang="en-US" b="1" baseline="0" dirty="0" smtClean="0">
                          <a:solidFill>
                            <a:schemeClr val="tx1"/>
                          </a:solidFill>
                        </a:rPr>
                        <a:t>Contact Summary </a:t>
                      </a:r>
                      <a:r>
                        <a:rPr lang="en-US" baseline="0" dirty="0" smtClean="0">
                          <a:solidFill>
                            <a:schemeClr val="tx1"/>
                          </a:solidFill>
                        </a:rPr>
                        <a:t>page which includes the </a:t>
                      </a:r>
                      <a:r>
                        <a:rPr lang="en-US" b="1" baseline="0" dirty="0" smtClean="0">
                          <a:solidFill>
                            <a:schemeClr val="tx1"/>
                          </a:solidFill>
                        </a:rPr>
                        <a:t>Address Detail </a:t>
                      </a:r>
                      <a:r>
                        <a:rPr lang="en-US" baseline="0" dirty="0" smtClean="0">
                          <a:solidFill>
                            <a:schemeClr val="tx1"/>
                          </a:solidFill>
                        </a:rPr>
                        <a:t>page.  Make sure the begin date reflects the first day of the month benefits begin.</a:t>
                      </a:r>
                    </a:p>
                    <a:p>
                      <a:r>
                        <a:rPr lang="en-US" baseline="0" dirty="0" smtClean="0">
                          <a:solidFill>
                            <a:schemeClr val="tx1"/>
                          </a:solidFill>
                        </a:rPr>
                        <a:t>Check </a:t>
                      </a:r>
                      <a:r>
                        <a:rPr lang="en-US" b="1" baseline="0" dirty="0" smtClean="0">
                          <a:solidFill>
                            <a:schemeClr val="tx1"/>
                          </a:solidFill>
                        </a:rPr>
                        <a:t>Residency List </a:t>
                      </a:r>
                      <a:r>
                        <a:rPr lang="en-US" baseline="0" dirty="0" smtClean="0">
                          <a:solidFill>
                            <a:schemeClr val="tx1"/>
                          </a:solidFill>
                        </a:rPr>
                        <a:t>page and the </a:t>
                      </a:r>
                      <a:r>
                        <a:rPr lang="en-US" b="1" baseline="0" dirty="0" smtClean="0">
                          <a:solidFill>
                            <a:schemeClr val="tx1"/>
                          </a:solidFill>
                        </a:rPr>
                        <a:t>Residency Detail </a:t>
                      </a:r>
                      <a:r>
                        <a:rPr lang="en-US" baseline="0" dirty="0" smtClean="0">
                          <a:solidFill>
                            <a:schemeClr val="tx1"/>
                          </a:solidFill>
                        </a:rPr>
                        <a:t>page</a:t>
                      </a:r>
                      <a:endParaRPr lang="en-US" dirty="0">
                        <a:solidFill>
                          <a:schemeClr val="tx1"/>
                        </a:solidFill>
                      </a:endParaRPr>
                    </a:p>
                  </a:txBody>
                  <a:tcPr>
                    <a:lnL w="12700" cap="flat" cmpd="sng" algn="ctr">
                      <a:solidFill>
                        <a:srgbClr val="002569"/>
                      </a:solidFill>
                      <a:prstDash val="solid"/>
                      <a:round/>
                      <a:headEnd type="none" w="med" len="med"/>
                      <a:tailEnd type="none" w="med" len="med"/>
                    </a:lnL>
                    <a:lnR w="12700" cap="flat" cmpd="sng" algn="ctr">
                      <a:solidFill>
                        <a:srgbClr val="00256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569"/>
                      </a:solidFill>
                      <a:prstDash val="solid"/>
                      <a:round/>
                      <a:headEnd type="none" w="med" len="med"/>
                      <a:tailEnd type="none" w="med" len="med"/>
                    </a:lnB>
                    <a:solidFill>
                      <a:schemeClr val="bg1"/>
                    </a:solidFill>
                  </a:tcPr>
                </a:tc>
              </a:tr>
              <a:tr h="377190">
                <a:tc>
                  <a:txBody>
                    <a:bodyPr/>
                    <a:lstStyle/>
                    <a:p>
                      <a:r>
                        <a:rPr lang="en-US" dirty="0" smtClean="0"/>
                        <a:t>Pending SSN </a:t>
                      </a:r>
                      <a:r>
                        <a:rPr lang="en-US" dirty="0" err="1" smtClean="0"/>
                        <a:t>Verif</a:t>
                      </a:r>
                      <a:endParaRPr lang="en-US" dirty="0"/>
                    </a:p>
                  </a:txBody>
                  <a:tcPr>
                    <a:lnL w="12700" cap="flat" cmpd="sng" algn="ctr">
                      <a:solidFill>
                        <a:srgbClr val="002569"/>
                      </a:solidFill>
                      <a:prstDash val="solid"/>
                      <a:round/>
                      <a:headEnd type="none" w="med" len="med"/>
                      <a:tailEnd type="none" w="med" len="med"/>
                    </a:lnL>
                    <a:lnR w="12700" cap="flat" cmpd="sng" algn="ctr">
                      <a:solidFill>
                        <a:srgbClr val="002569"/>
                      </a:solidFill>
                      <a:prstDash val="solid"/>
                      <a:round/>
                      <a:headEnd type="none" w="med" len="med"/>
                      <a:tailEnd type="none" w="med" len="med"/>
                    </a:lnR>
                    <a:lnT w="12700" cap="flat" cmpd="sng" algn="ctr">
                      <a:solidFill>
                        <a:srgbClr val="002569"/>
                      </a:solidFill>
                      <a:prstDash val="solid"/>
                      <a:round/>
                      <a:headEnd type="none" w="med" len="med"/>
                      <a:tailEnd type="none" w="med" len="med"/>
                    </a:lnT>
                    <a:lnB w="12700" cap="flat" cmpd="sng" algn="ctr">
                      <a:solidFill>
                        <a:srgbClr val="002569"/>
                      </a:solidFill>
                      <a:prstDash val="solid"/>
                      <a:round/>
                      <a:headEnd type="none" w="med" len="med"/>
                      <a:tailEnd type="none" w="med" len="med"/>
                    </a:lnB>
                    <a:solidFill>
                      <a:schemeClr val="bg1"/>
                    </a:solidFill>
                  </a:tcPr>
                </a:tc>
                <a:tc>
                  <a:txBody>
                    <a:bodyPr/>
                    <a:lstStyle/>
                    <a:p>
                      <a:r>
                        <a:rPr lang="en-US" dirty="0" smtClean="0"/>
                        <a:t>Check</a:t>
                      </a:r>
                      <a:r>
                        <a:rPr lang="en-US" baseline="0" dirty="0" smtClean="0"/>
                        <a:t> the </a:t>
                      </a:r>
                      <a:r>
                        <a:rPr lang="en-US" b="1" baseline="0" dirty="0" smtClean="0"/>
                        <a:t>Individual Demographics </a:t>
                      </a:r>
                      <a:r>
                        <a:rPr lang="en-US" baseline="0" dirty="0" smtClean="0"/>
                        <a:t>page.</a:t>
                      </a:r>
                      <a:endParaRPr lang="en-US" dirty="0"/>
                    </a:p>
                  </a:txBody>
                  <a:tcPr>
                    <a:lnL w="12700" cap="flat" cmpd="sng" algn="ctr">
                      <a:solidFill>
                        <a:srgbClr val="002569"/>
                      </a:solidFill>
                      <a:prstDash val="solid"/>
                      <a:round/>
                      <a:headEnd type="none" w="med" len="med"/>
                      <a:tailEnd type="none" w="med" len="med"/>
                    </a:lnL>
                    <a:lnR w="12700" cap="flat" cmpd="sng" algn="ctr">
                      <a:solidFill>
                        <a:srgbClr val="002569"/>
                      </a:solidFill>
                      <a:prstDash val="solid"/>
                      <a:round/>
                      <a:headEnd type="none" w="med" len="med"/>
                      <a:tailEnd type="none" w="med" len="med"/>
                    </a:lnR>
                    <a:lnT w="12700" cap="flat" cmpd="sng" algn="ctr">
                      <a:solidFill>
                        <a:srgbClr val="002569"/>
                      </a:solidFill>
                      <a:prstDash val="solid"/>
                      <a:round/>
                      <a:headEnd type="none" w="med" len="med"/>
                      <a:tailEnd type="none" w="med" len="med"/>
                    </a:lnT>
                    <a:lnB w="12700" cap="flat" cmpd="sng" algn="ctr">
                      <a:solidFill>
                        <a:srgbClr val="002569"/>
                      </a:solidFill>
                      <a:prstDash val="solid"/>
                      <a:round/>
                      <a:headEnd type="none" w="med" len="med"/>
                      <a:tailEnd type="none" w="med" len="med"/>
                    </a:lnB>
                    <a:solidFill>
                      <a:schemeClr val="bg1"/>
                    </a:solidFill>
                  </a:tcPr>
                </a:tc>
              </a:tr>
              <a:tr h="377190">
                <a:tc>
                  <a:txBody>
                    <a:bodyPr/>
                    <a:lstStyle/>
                    <a:p>
                      <a:r>
                        <a:rPr lang="en-US" dirty="0" smtClean="0"/>
                        <a:t>Applicant is a citizen or non-citizen</a:t>
                      </a:r>
                      <a:endParaRPr lang="en-US" dirty="0"/>
                    </a:p>
                  </a:txBody>
                  <a:tcPr>
                    <a:lnL w="12700" cap="flat" cmpd="sng" algn="ctr">
                      <a:solidFill>
                        <a:srgbClr val="002569"/>
                      </a:solidFill>
                      <a:prstDash val="solid"/>
                      <a:round/>
                      <a:headEnd type="none" w="med" len="med"/>
                      <a:tailEnd type="none" w="med" len="med"/>
                    </a:lnL>
                    <a:lnR w="12700" cap="flat" cmpd="sng" algn="ctr">
                      <a:solidFill>
                        <a:srgbClr val="002569"/>
                      </a:solidFill>
                      <a:prstDash val="solid"/>
                      <a:round/>
                      <a:headEnd type="none" w="med" len="med"/>
                      <a:tailEnd type="none" w="med" len="med"/>
                    </a:lnR>
                    <a:lnT w="12700" cap="flat" cmpd="sng" algn="ctr">
                      <a:solidFill>
                        <a:srgbClr val="002569"/>
                      </a:solidFill>
                      <a:prstDash val="solid"/>
                      <a:round/>
                      <a:headEnd type="none" w="med" len="med"/>
                      <a:tailEnd type="none" w="med" len="med"/>
                    </a:lnT>
                    <a:lnB w="12700" cap="flat" cmpd="sng" algn="ctr">
                      <a:solidFill>
                        <a:srgbClr val="002569"/>
                      </a:solidFill>
                      <a:prstDash val="solid"/>
                      <a:round/>
                      <a:headEnd type="none" w="med" len="med"/>
                      <a:tailEnd type="none" w="med" len="med"/>
                    </a:lnB>
                    <a:solidFill>
                      <a:schemeClr val="bg1"/>
                    </a:solidFill>
                  </a:tcPr>
                </a:tc>
                <a:tc>
                  <a:txBody>
                    <a:bodyPr/>
                    <a:lstStyle/>
                    <a:p>
                      <a:r>
                        <a:rPr lang="en-US" dirty="0" smtClean="0"/>
                        <a:t>Information</a:t>
                      </a:r>
                      <a:r>
                        <a:rPr lang="en-US" baseline="0" dirty="0" smtClean="0"/>
                        <a:t> is not entered correctly on the </a:t>
                      </a:r>
                      <a:r>
                        <a:rPr lang="en-US" b="1" baseline="0" dirty="0" smtClean="0"/>
                        <a:t>Individual Demographics Detail </a:t>
                      </a:r>
                      <a:r>
                        <a:rPr lang="en-US" baseline="0" dirty="0" smtClean="0"/>
                        <a:t>page and/or </a:t>
                      </a:r>
                      <a:r>
                        <a:rPr lang="en-US" b="1" baseline="0" dirty="0" smtClean="0"/>
                        <a:t>Citizenship/Identity</a:t>
                      </a:r>
                      <a:r>
                        <a:rPr lang="en-US" baseline="0" dirty="0" smtClean="0"/>
                        <a:t> or </a:t>
                      </a:r>
                      <a:r>
                        <a:rPr lang="en-US" b="1" baseline="0" dirty="0" smtClean="0"/>
                        <a:t>Non-Citizenship Detail </a:t>
                      </a:r>
                      <a:r>
                        <a:rPr lang="en-US" baseline="0" dirty="0" smtClean="0"/>
                        <a:t>page.</a:t>
                      </a:r>
                      <a:endParaRPr lang="en-US" dirty="0"/>
                    </a:p>
                  </a:txBody>
                  <a:tcPr>
                    <a:lnL w="12700" cap="flat" cmpd="sng" algn="ctr">
                      <a:solidFill>
                        <a:srgbClr val="002569"/>
                      </a:solidFill>
                      <a:prstDash val="solid"/>
                      <a:round/>
                      <a:headEnd type="none" w="med" len="med"/>
                      <a:tailEnd type="none" w="med" len="med"/>
                    </a:lnL>
                    <a:lnR w="12700" cap="flat" cmpd="sng" algn="ctr">
                      <a:solidFill>
                        <a:srgbClr val="002569"/>
                      </a:solidFill>
                      <a:prstDash val="solid"/>
                      <a:round/>
                      <a:headEnd type="none" w="med" len="med"/>
                      <a:tailEnd type="none" w="med" len="med"/>
                    </a:lnR>
                    <a:lnT w="12700" cap="flat" cmpd="sng" algn="ctr">
                      <a:solidFill>
                        <a:srgbClr val="002569"/>
                      </a:solidFill>
                      <a:prstDash val="solid"/>
                      <a:round/>
                      <a:headEnd type="none" w="med" len="med"/>
                      <a:tailEnd type="none" w="med" len="med"/>
                    </a:lnT>
                    <a:lnB w="12700" cap="flat" cmpd="sng" algn="ctr">
                      <a:solidFill>
                        <a:srgbClr val="002569"/>
                      </a:solidFill>
                      <a:prstDash val="solid"/>
                      <a:round/>
                      <a:headEnd type="none" w="med" len="med"/>
                      <a:tailEnd type="none" w="med" len="med"/>
                    </a:lnB>
                    <a:solidFill>
                      <a:schemeClr val="bg1"/>
                    </a:solid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64" y="1219200"/>
            <a:ext cx="8134350" cy="193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5678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t>71</a:t>
            </a:fld>
            <a:endParaRPr lang="en-US" dirty="0"/>
          </a:p>
        </p:txBody>
      </p:sp>
      <p:sp>
        <p:nvSpPr>
          <p:cNvPr id="4"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Troubleshooting EDBC </a:t>
            </a:r>
            <a:endParaRPr lang="en-US" dirty="0"/>
          </a:p>
        </p:txBody>
      </p:sp>
      <p:sp>
        <p:nvSpPr>
          <p:cNvPr id="3" name="Rectangle 2"/>
          <p:cNvSpPr/>
          <p:nvPr/>
        </p:nvSpPr>
        <p:spPr>
          <a:xfrm>
            <a:off x="304800" y="1447800"/>
            <a:ext cx="7696200" cy="1754326"/>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Important items to look for when Income </a:t>
            </a:r>
            <a:r>
              <a:rPr lang="en-US" dirty="0">
                <a:latin typeface="Arial" panose="020B0604020202020204" pitchFamily="34" charset="0"/>
                <a:cs typeface="Arial" panose="020B0604020202020204" pitchFamily="34" charset="0"/>
              </a:rPr>
              <a:t>or Resources affect benefit determinations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 budget wasn’t created at the time EDBC was run.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Begin dates must be entered as the 1</a:t>
            </a:r>
            <a:r>
              <a:rPr lang="en-US" baseline="30000" dirty="0" smtClean="0">
                <a:latin typeface="Arial" panose="020B0604020202020204" pitchFamily="34" charset="0"/>
                <a:cs typeface="Arial" panose="020B0604020202020204" pitchFamily="34" charset="0"/>
              </a:rPr>
              <a:t>st</a:t>
            </a:r>
            <a:r>
              <a:rPr lang="en-US" dirty="0" smtClean="0">
                <a:latin typeface="Arial" panose="020B0604020202020204" pitchFamily="34" charset="0"/>
                <a:cs typeface="Arial" panose="020B0604020202020204" pitchFamily="34" charset="0"/>
              </a:rPr>
              <a:t> day of the Month regardless of when the application was received.</a:t>
            </a:r>
          </a:p>
        </p:txBody>
      </p:sp>
    </p:spTree>
    <p:extLst>
      <p:ext uri="{BB962C8B-B14F-4D97-AF65-F5344CB8AC3E}">
        <p14:creationId xmlns:p14="http://schemas.microsoft.com/office/powerpoint/2010/main" val="12890991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72</a:t>
            </a:fld>
            <a:endParaRPr lang="en-US" dirty="0"/>
          </a:p>
        </p:txBody>
      </p:sp>
      <p:sp>
        <p:nvSpPr>
          <p:cNvPr id="6" name="Title 6"/>
          <p:cNvSpPr>
            <a:spLocks noGrp="1"/>
          </p:cNvSpPr>
          <p:nvPr>
            <p:ph type="title"/>
          </p:nvPr>
        </p:nvSpPr>
        <p:spPr/>
        <p:txBody>
          <a:bodyPr/>
          <a:lstStyle/>
          <a:p>
            <a:r>
              <a:rPr lang="en-US" dirty="0" smtClean="0"/>
              <a:t>Medical Eligibility: EDBC</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Troubleshooting EDBC &gt; Summary </a:t>
            </a:r>
            <a:endParaRPr lang="en-US" dirty="0"/>
          </a:p>
        </p:txBody>
      </p:sp>
      <p:sp>
        <p:nvSpPr>
          <p:cNvPr id="9" name="Content Placeholder 6"/>
          <p:cNvSpPr txBox="1">
            <a:spLocks/>
          </p:cNvSpPr>
          <p:nvPr/>
        </p:nvSpPr>
        <p:spPr>
          <a:xfrm>
            <a:off x="515938" y="1346479"/>
            <a:ext cx="5351462" cy="39113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800" dirty="0" smtClean="0">
                <a:solidFill>
                  <a:schemeClr val="tx1"/>
                </a:solidFill>
                <a:latin typeface="Arial" pitchFamily="34" charset="0"/>
                <a:cs typeface="Arial" pitchFamily="34" charset="0"/>
              </a:rPr>
              <a:t>It is important to verify all information on the data collection pages is accurate.</a:t>
            </a:r>
          </a:p>
          <a:p>
            <a:pPr marL="285750" indent="-285750" algn="l">
              <a:buFont typeface="Arial" panose="020B0604020202020204" pitchFamily="34" charset="0"/>
              <a:buChar char="•"/>
            </a:pPr>
            <a:endParaRPr lang="en-US" sz="1800" dirty="0" smtClean="0">
              <a:solidFill>
                <a:schemeClr val="tx1"/>
              </a:solidFill>
              <a:latin typeface="Arial" pitchFamily="34" charset="0"/>
              <a:cs typeface="Arial" pitchFamily="34" charset="0"/>
            </a:endParaRPr>
          </a:p>
          <a:p>
            <a:pPr marL="285750" indent="-285750" algn="l">
              <a:buFont typeface="Arial" panose="020B0604020202020204" pitchFamily="34" charset="0"/>
              <a:buChar char="•"/>
            </a:pPr>
            <a:r>
              <a:rPr lang="en-US" sz="1800" dirty="0" smtClean="0">
                <a:solidFill>
                  <a:schemeClr val="tx1"/>
                </a:solidFill>
                <a:latin typeface="Arial" pitchFamily="34" charset="0"/>
                <a:cs typeface="Arial" pitchFamily="34" charset="0"/>
              </a:rPr>
              <a:t>Ensure the begin dates are correct.</a:t>
            </a:r>
          </a:p>
          <a:p>
            <a:pPr marL="285750" indent="-285750" algn="l">
              <a:buFont typeface="Arial" panose="020B0604020202020204" pitchFamily="34" charset="0"/>
              <a:buChar char="•"/>
            </a:pPr>
            <a:endParaRPr lang="en-US" sz="1800" dirty="0" smtClean="0">
              <a:solidFill>
                <a:schemeClr val="tx1"/>
              </a:solidFill>
              <a:latin typeface="Arial" pitchFamily="34" charset="0"/>
              <a:cs typeface="Arial" pitchFamily="34" charset="0"/>
            </a:endParaRPr>
          </a:p>
          <a:p>
            <a:pPr marL="285750" indent="-285750" algn="l">
              <a:buFont typeface="Arial" panose="020B0604020202020204" pitchFamily="34" charset="0"/>
              <a:buChar char="•"/>
            </a:pPr>
            <a:r>
              <a:rPr lang="en-US" sz="1800" dirty="0" smtClean="0">
                <a:solidFill>
                  <a:schemeClr val="tx1"/>
                </a:solidFill>
                <a:latin typeface="Arial" pitchFamily="34" charset="0"/>
                <a:cs typeface="Arial" pitchFamily="34" charset="0"/>
              </a:rPr>
              <a:t>If KEES has not been updated with new regulations, override the EDBC results.</a:t>
            </a:r>
          </a:p>
          <a:p>
            <a:pPr algn="l"/>
            <a:endParaRPr lang="en-US" sz="2800" dirty="0" smtClean="0">
              <a:solidFill>
                <a:schemeClr val="tx1"/>
              </a:solidFill>
              <a:latin typeface="Arial" pitchFamily="34" charset="0"/>
              <a:cs typeface="Arial" pitchFamily="34" charset="0"/>
            </a:endParaRPr>
          </a:p>
          <a:p>
            <a:pPr algn="l"/>
            <a:endParaRPr lang="en-US" sz="2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230845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73</a:t>
            </a:fld>
            <a:endParaRPr lang="en-US" dirty="0"/>
          </a:p>
        </p:txBody>
      </p:sp>
      <p:sp>
        <p:nvSpPr>
          <p:cNvPr id="5" name="Content Placeholder 5"/>
          <p:cNvSpPr txBox="1">
            <a:spLocks/>
          </p:cNvSpPr>
          <p:nvPr/>
        </p:nvSpPr>
        <p:spPr>
          <a:xfrm>
            <a:off x="990600" y="1981200"/>
            <a:ext cx="6400800" cy="2834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1: What is EDBC</a:t>
            </a:r>
          </a:p>
          <a:p>
            <a:r>
              <a:rPr lang="en-US" sz="1800" dirty="0" smtClean="0"/>
              <a:t>Lesson 2: Run EDBC</a:t>
            </a:r>
          </a:p>
          <a:p>
            <a:r>
              <a:rPr lang="en-US" sz="1800" dirty="0" smtClean="0"/>
              <a:t>Lesson 3: Review and Verify EDBC</a:t>
            </a:r>
          </a:p>
          <a:p>
            <a:r>
              <a:rPr lang="en-US" sz="1800" dirty="0" smtClean="0"/>
              <a:t>Lesson 4: Troubleshooting EDBC </a:t>
            </a:r>
          </a:p>
          <a:p>
            <a:r>
              <a:rPr lang="en-US" sz="1800" b="1" dirty="0" smtClean="0"/>
              <a:t>Lesson 5: Overriding EDBC </a:t>
            </a:r>
          </a:p>
          <a:p>
            <a:r>
              <a:rPr lang="en-US" sz="1800" dirty="0" smtClean="0"/>
              <a:t>Lesson 6: Manual EDBC </a:t>
            </a:r>
          </a:p>
          <a:p>
            <a:r>
              <a:rPr lang="en-US" sz="1800" dirty="0" smtClean="0"/>
              <a:t>Lesson 7: Batch eligibility processes  </a:t>
            </a:r>
          </a:p>
          <a:p>
            <a:pPr marL="0" indent="0">
              <a:buNone/>
            </a:pPr>
            <a:r>
              <a:rPr lang="en-US" sz="1800" dirty="0" smtClean="0"/>
              <a:t> </a:t>
            </a:r>
            <a:r>
              <a:rPr lang="en-US" sz="2400" dirty="0" smtClean="0"/>
              <a:t>	</a:t>
            </a:r>
          </a:p>
          <a:p>
            <a:endParaRPr lang="en-US" sz="24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8"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34457000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74</a:t>
            </a:fld>
            <a:endParaRPr lang="en-US"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5</a:t>
            </a:r>
            <a:r>
              <a:rPr lang="en-US" dirty="0" smtClean="0"/>
              <a:t>: Overriding EDBC &gt; Program Configuration</a:t>
            </a:r>
            <a:endParaRPr lang="en-US" dirty="0"/>
          </a:p>
        </p:txBody>
      </p:sp>
      <p:graphicFrame>
        <p:nvGraphicFramePr>
          <p:cNvPr id="12" name="Diagram 11"/>
          <p:cNvGraphicFramePr/>
          <p:nvPr>
            <p:extLst>
              <p:ext uri="{D42A27DB-BD31-4B8C-83A1-F6EECF244321}">
                <p14:modId xmlns:p14="http://schemas.microsoft.com/office/powerpoint/2010/main" val="2561799251"/>
              </p:ext>
            </p:extLst>
          </p:nvPr>
        </p:nvGraphicFramePr>
        <p:xfrm>
          <a:off x="404733" y="1219200"/>
          <a:ext cx="8379503" cy="295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4114800"/>
            <a:ext cx="8428234" cy="2103120"/>
          </a:xfrm>
          <a:prstGeom prst="rect">
            <a:avLst/>
          </a:prstGeom>
        </p:spPr>
      </p:pic>
      <p:cxnSp>
        <p:nvCxnSpPr>
          <p:cNvPr id="14" name="Straight Arrow Connector 13"/>
          <p:cNvCxnSpPr/>
          <p:nvPr/>
        </p:nvCxnSpPr>
        <p:spPr bwMode="auto">
          <a:xfrm>
            <a:off x="6248400" y="5257800"/>
            <a:ext cx="684662" cy="520890"/>
          </a:xfrm>
          <a:prstGeom prst="straightConnector1">
            <a:avLst/>
          </a:prstGeom>
          <a:solidFill>
            <a:schemeClr val="accent1"/>
          </a:solidFill>
          <a:ln w="31750" cap="flat" cmpd="sng" algn="ctr">
            <a:solidFill>
              <a:srgbClr val="DD4411"/>
            </a:solidFill>
            <a:prstDash val="solid"/>
            <a:round/>
            <a:headEnd type="none" w="med" len="med"/>
            <a:tailEnd type="arrow"/>
          </a:ln>
          <a:effectLst/>
        </p:spPr>
      </p:cxnSp>
    </p:spTree>
    <p:extLst>
      <p:ext uri="{BB962C8B-B14F-4D97-AF65-F5344CB8AC3E}">
        <p14:creationId xmlns:p14="http://schemas.microsoft.com/office/powerpoint/2010/main" val="192989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t>75</a:t>
            </a:fld>
            <a:endParaRPr lang="en-US" dirty="0"/>
          </a:p>
        </p:txBody>
      </p:sp>
      <p:sp>
        <p:nvSpPr>
          <p:cNvPr id="4"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a:t>
            </a:r>
            <a:r>
              <a:rPr lang="en-US" dirty="0" smtClean="0"/>
              <a:t>5: Overriding EDBC </a:t>
            </a:r>
            <a:r>
              <a:rPr lang="en-US" dirty="0"/>
              <a:t>&gt; </a:t>
            </a:r>
            <a:r>
              <a:rPr lang="en-US" dirty="0" smtClean="0"/>
              <a:t>Program Configuration	</a:t>
            </a:r>
            <a:endParaRPr lang="en-US" dirty="0"/>
          </a:p>
        </p:txBody>
      </p:sp>
      <p:sp>
        <p:nvSpPr>
          <p:cNvPr id="10"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8763000" cy="316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5"/>
          <p:cNvSpPr txBox="1">
            <a:spLocks/>
          </p:cNvSpPr>
          <p:nvPr/>
        </p:nvSpPr>
        <p:spPr>
          <a:xfrm>
            <a:off x="219075" y="1295400"/>
            <a:ext cx="8610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smtClean="0"/>
          </a:p>
          <a:p>
            <a:pPr marL="0" indent="0">
              <a:buNone/>
            </a:pPr>
            <a:r>
              <a:rPr lang="en-US" sz="1800" dirty="0" smtClean="0"/>
              <a:t>EDBC Override Reasons includes: </a:t>
            </a:r>
            <a:endParaRPr lang="en-US" sz="1800" dirty="0"/>
          </a:p>
        </p:txBody>
      </p:sp>
    </p:spTree>
    <p:extLst>
      <p:ext uri="{BB962C8B-B14F-4D97-AF65-F5344CB8AC3E}">
        <p14:creationId xmlns:p14="http://schemas.microsoft.com/office/powerpoint/2010/main" val="38757112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76</a:t>
            </a:fld>
            <a:endParaRPr lang="en-US"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5</a:t>
            </a:r>
            <a:r>
              <a:rPr lang="en-US" dirty="0" smtClean="0"/>
              <a:t>: Overriding EDBC &gt; Program Configuration</a:t>
            </a:r>
            <a:endParaRPr lang="en-US" dirty="0"/>
          </a:p>
        </p:txBody>
      </p:sp>
      <p:pic>
        <p:nvPicPr>
          <p:cNvPr id="3" name="Snagit_PPTDC6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085850"/>
            <a:ext cx="4800600" cy="5151612"/>
          </a:xfrm>
          <a:prstGeom prst="rect">
            <a:avLst/>
          </a:prstGeom>
        </p:spPr>
      </p:pic>
    </p:spTree>
    <p:extLst>
      <p:ext uri="{BB962C8B-B14F-4D97-AF65-F5344CB8AC3E}">
        <p14:creationId xmlns:p14="http://schemas.microsoft.com/office/powerpoint/2010/main" val="32934328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77</a:t>
            </a:fld>
            <a:endParaRPr lang="en-US" dirty="0"/>
          </a:p>
        </p:txBody>
      </p:sp>
      <p:sp>
        <p:nvSpPr>
          <p:cNvPr id="7" name="Title 6"/>
          <p:cNvSpPr>
            <a:spLocks noGrp="1"/>
          </p:cNvSpPr>
          <p:nvPr>
            <p:ph type="title"/>
          </p:nvPr>
        </p:nvSpPr>
        <p:spPr/>
        <p:txBody>
          <a:bodyPr>
            <a:normAutofit/>
          </a:bodyPr>
          <a:lstStyle/>
          <a:p>
            <a:r>
              <a:rPr lang="en-US" dirty="0" smtClean="0"/>
              <a:t>Medical Eligibility: EDBC</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Overriding EDBC &gt; Medical Summary Page </a:t>
            </a:r>
            <a:endParaRPr lang="en-US" dirty="0"/>
          </a:p>
        </p:txBody>
      </p:sp>
      <p:graphicFrame>
        <p:nvGraphicFramePr>
          <p:cNvPr id="12" name="Diagram 11"/>
          <p:cNvGraphicFramePr/>
          <p:nvPr>
            <p:extLst>
              <p:ext uri="{D42A27DB-BD31-4B8C-83A1-F6EECF244321}">
                <p14:modId xmlns:p14="http://schemas.microsoft.com/office/powerpoint/2010/main" val="1604902501"/>
              </p:ext>
            </p:extLst>
          </p:nvPr>
        </p:nvGraphicFramePr>
        <p:xfrm>
          <a:off x="382249" y="1219200"/>
          <a:ext cx="8379503" cy="295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5404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78</a:t>
            </a:fld>
            <a:endParaRPr lang="en-US" dirty="0"/>
          </a:p>
        </p:txBody>
      </p:sp>
      <p:sp>
        <p:nvSpPr>
          <p:cNvPr id="6" name="Title 6"/>
          <p:cNvSpPr>
            <a:spLocks noGrp="1"/>
          </p:cNvSpPr>
          <p:nvPr>
            <p:ph type="title"/>
          </p:nvPr>
        </p:nvSpPr>
        <p:spPr/>
        <p:txBody>
          <a:bodyPr>
            <a:normAutofit/>
          </a:bodyPr>
          <a:lstStyle/>
          <a:p>
            <a:r>
              <a:rPr lang="en-US" dirty="0" smtClean="0"/>
              <a:t>Medical Eligibility: EDBC</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Overriding EDBC &gt; Summary </a:t>
            </a:r>
            <a:endParaRPr lang="en-US" dirty="0"/>
          </a:p>
        </p:txBody>
      </p:sp>
      <p:sp>
        <p:nvSpPr>
          <p:cNvPr id="7" name="Content Placeholder 6"/>
          <p:cNvSpPr txBox="1">
            <a:spLocks/>
          </p:cNvSpPr>
          <p:nvPr/>
        </p:nvSpPr>
        <p:spPr>
          <a:xfrm>
            <a:off x="316675" y="1663243"/>
            <a:ext cx="8534400" cy="1077218"/>
          </a:xfrm>
          <a:prstGeom prst="rect">
            <a:avLst/>
          </a:prstGeom>
          <a:noFill/>
        </p:spPr>
        <p:txBody>
          <a:bodyPr vert="horz" wrap="squar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spcBef>
                <a:spcPts val="600"/>
              </a:spcBef>
              <a:spcAft>
                <a:spcPts val="600"/>
              </a:spcAft>
              <a:buFont typeface="Arial" pitchFamily="34" charset="0"/>
              <a:buChar char="•"/>
            </a:pPr>
            <a:r>
              <a:rPr lang="en-US" sz="1800" dirty="0" smtClean="0">
                <a:solidFill>
                  <a:schemeClr val="tx1"/>
                </a:solidFill>
                <a:latin typeface="Arial" pitchFamily="34" charset="0"/>
                <a:cs typeface="Arial" pitchFamily="34" charset="0"/>
              </a:rPr>
              <a:t>Overriding is used to change the eligibility determination made by KEES.</a:t>
            </a:r>
          </a:p>
          <a:p>
            <a:pPr marL="285750" indent="-285750" algn="l">
              <a:spcBef>
                <a:spcPts val="600"/>
              </a:spcBef>
              <a:spcAft>
                <a:spcPts val="600"/>
              </a:spcAft>
              <a:buFont typeface="Arial" pitchFamily="34" charset="0"/>
              <a:buChar char="•"/>
            </a:pPr>
            <a:r>
              <a:rPr lang="en-US" sz="1800" dirty="0" smtClean="0">
                <a:solidFill>
                  <a:schemeClr val="tx1"/>
                </a:solidFill>
                <a:latin typeface="Arial" pitchFamily="34" charset="0"/>
                <a:cs typeface="Arial" pitchFamily="34" charset="0"/>
              </a:rPr>
              <a:t>You would override program configuration if KEES determination </a:t>
            </a:r>
            <a:br>
              <a:rPr lang="en-US" sz="1800" dirty="0" smtClean="0">
                <a:solidFill>
                  <a:schemeClr val="tx1"/>
                </a:solidFill>
                <a:latin typeface="Arial" pitchFamily="34" charset="0"/>
                <a:cs typeface="Arial" pitchFamily="34" charset="0"/>
              </a:rPr>
            </a:br>
            <a:r>
              <a:rPr lang="en-US" sz="1800" dirty="0" smtClean="0">
                <a:solidFill>
                  <a:schemeClr val="tx1"/>
                </a:solidFill>
                <a:latin typeface="Arial" pitchFamily="34" charset="0"/>
                <a:cs typeface="Arial" pitchFamily="34" charset="0"/>
              </a:rPr>
              <a:t>was not correct for a reason other than incorrect data entry.</a:t>
            </a:r>
          </a:p>
        </p:txBody>
      </p:sp>
    </p:spTree>
    <p:extLst>
      <p:ext uri="{BB962C8B-B14F-4D97-AF65-F5344CB8AC3E}">
        <p14:creationId xmlns:p14="http://schemas.microsoft.com/office/powerpoint/2010/main" val="7731285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79</a:t>
            </a:fld>
            <a:endParaRPr lang="en-US" dirty="0"/>
          </a:p>
        </p:txBody>
      </p:sp>
      <p:sp>
        <p:nvSpPr>
          <p:cNvPr id="5" name="Content Placeholder 5"/>
          <p:cNvSpPr txBox="1">
            <a:spLocks/>
          </p:cNvSpPr>
          <p:nvPr/>
        </p:nvSpPr>
        <p:spPr>
          <a:xfrm>
            <a:off x="990600" y="1981200"/>
            <a:ext cx="64770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1: What is EDBC</a:t>
            </a:r>
          </a:p>
          <a:p>
            <a:r>
              <a:rPr lang="en-US" sz="1800" dirty="0" smtClean="0"/>
              <a:t>Lesson 2: Run EDBC</a:t>
            </a:r>
          </a:p>
          <a:p>
            <a:r>
              <a:rPr lang="en-US" sz="1800" dirty="0" smtClean="0"/>
              <a:t>Lesson 3: Review and Verify EDBC</a:t>
            </a:r>
          </a:p>
          <a:p>
            <a:r>
              <a:rPr lang="en-US" sz="1800" dirty="0" smtClean="0"/>
              <a:t>Lesson 4: Troubleshooting EDBC </a:t>
            </a:r>
          </a:p>
          <a:p>
            <a:r>
              <a:rPr lang="en-US" sz="1800" dirty="0" smtClean="0"/>
              <a:t>Lesson 5: Overriding EDBC </a:t>
            </a:r>
          </a:p>
          <a:p>
            <a:r>
              <a:rPr lang="en-US" sz="1800" b="1" dirty="0" smtClean="0"/>
              <a:t>Lesson 6: Manual EDBC </a:t>
            </a:r>
          </a:p>
          <a:p>
            <a:r>
              <a:rPr lang="en-US" sz="1800" dirty="0" smtClean="0"/>
              <a:t>Lesson 7: Batch Eligibility Processes 	</a:t>
            </a:r>
          </a:p>
          <a:p>
            <a:endParaRPr lang="en-US" sz="24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8"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277115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8</a:t>
            </a:fld>
            <a:endParaRPr lang="en-US" dirty="0"/>
          </a:p>
        </p:txBody>
      </p:sp>
      <p:sp>
        <p:nvSpPr>
          <p:cNvPr id="11"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Hierarchy	</a:t>
            </a:r>
            <a:endParaRPr lang="en-US" dirty="0"/>
          </a:p>
        </p:txBody>
      </p:sp>
      <p:sp>
        <p:nvSpPr>
          <p:cNvPr id="10"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2" name="Snagit_PPTADA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1219200"/>
            <a:ext cx="6494537" cy="505795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3" y="1455683"/>
            <a:ext cx="9715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579" y="2840421"/>
            <a:ext cx="97155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8178" y="4238287"/>
            <a:ext cx="12001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0094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189" y="3505200"/>
            <a:ext cx="6913622" cy="2560320"/>
          </a:xfrm>
          <a:prstGeom prst="rect">
            <a:avLst/>
          </a:prstGeom>
        </p:spPr>
      </p:pic>
      <p:sp>
        <p:nvSpPr>
          <p:cNvPr id="2" name="Slide Number Placeholder 1"/>
          <p:cNvSpPr>
            <a:spLocks noGrp="1"/>
          </p:cNvSpPr>
          <p:nvPr>
            <p:ph type="sldNum" sz="quarter" idx="12"/>
          </p:nvPr>
        </p:nvSpPr>
        <p:spPr/>
        <p:txBody>
          <a:bodyPr/>
          <a:lstStyle/>
          <a:p>
            <a:fld id="{908B7E1D-52E2-4F04-9DFE-B1650792F521}" type="slidenum">
              <a:rPr lang="en-US" smtClean="0"/>
              <a:t>80</a:t>
            </a:fld>
            <a:endParaRPr lang="en-US" dirty="0"/>
          </a:p>
        </p:txBody>
      </p:sp>
      <p:sp>
        <p:nvSpPr>
          <p:cNvPr id="4"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6: Manual EDBC &gt; Manual EDBC</a:t>
            </a:r>
            <a:r>
              <a:rPr lang="en-US" dirty="0" smtClean="0"/>
              <a:t>	</a:t>
            </a:r>
            <a:endParaRPr lang="en-US" dirty="0"/>
          </a:p>
        </p:txBody>
      </p:sp>
      <p:sp>
        <p:nvSpPr>
          <p:cNvPr id="5" name="Content Placeholder 2"/>
          <p:cNvSpPr txBox="1">
            <a:spLocks/>
          </p:cNvSpPr>
          <p:nvPr/>
        </p:nvSpPr>
        <p:spPr>
          <a:xfrm>
            <a:off x="457200" y="1371599"/>
            <a:ext cx="8229600" cy="17526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 </a:t>
            </a:r>
            <a:r>
              <a:rPr lang="en-US" sz="1800" dirty="0"/>
              <a:t>manual EDBC is used for a few programs that do not have rules built into EDBC such as: </a:t>
            </a:r>
          </a:p>
          <a:p>
            <a:r>
              <a:rPr lang="en-US" sz="1800" dirty="0"/>
              <a:t>Presumptive Eligibility (PE) </a:t>
            </a:r>
            <a:endParaRPr lang="en-US" sz="1800" dirty="0" smtClean="0"/>
          </a:p>
          <a:p>
            <a:r>
              <a:rPr lang="en-US" sz="1800" dirty="0" smtClean="0"/>
              <a:t>Presumptive Eligibility Pregnant Women (PE PW)</a:t>
            </a:r>
            <a:endParaRPr lang="en-US" sz="1800" dirty="0"/>
          </a:p>
        </p:txBody>
      </p:sp>
      <p:sp>
        <p:nvSpPr>
          <p:cNvPr id="10"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34077433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81</a:t>
            </a:fld>
            <a:endParaRPr lang="en-US" dirty="0"/>
          </a:p>
        </p:txBody>
      </p:sp>
      <p:sp>
        <p:nvSpPr>
          <p:cNvPr id="6" name="Content Placeholder 5"/>
          <p:cNvSpPr txBox="1">
            <a:spLocks/>
          </p:cNvSpPr>
          <p:nvPr/>
        </p:nvSpPr>
        <p:spPr>
          <a:xfrm>
            <a:off x="304800" y="1219200"/>
            <a:ext cx="8610600" cy="15855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Select </a:t>
            </a:r>
            <a:r>
              <a:rPr lang="en-US" sz="1800" dirty="0"/>
              <a:t>the correct benefit month from the </a:t>
            </a:r>
            <a:r>
              <a:rPr lang="en-US" sz="1800" b="1" dirty="0"/>
              <a:t>Benefit Month </a:t>
            </a:r>
            <a:r>
              <a:rPr lang="en-US" sz="1800" dirty="0"/>
              <a:t>drop-down box and </a:t>
            </a:r>
            <a:r>
              <a:rPr lang="en-US" sz="1800" dirty="0" smtClean="0"/>
              <a:t>click </a:t>
            </a:r>
            <a:r>
              <a:rPr lang="en-US" sz="1800" dirty="0"/>
              <a:t>the </a:t>
            </a:r>
            <a:r>
              <a:rPr lang="en-US" sz="1800" b="1" dirty="0"/>
              <a:t>Go</a:t>
            </a:r>
            <a:r>
              <a:rPr lang="en-US" sz="1800" dirty="0"/>
              <a:t> button. </a:t>
            </a:r>
          </a:p>
          <a:p>
            <a:pPr marL="0" indent="0">
              <a:buNone/>
            </a:pPr>
            <a:r>
              <a:rPr lang="en-US" sz="1800" dirty="0"/>
              <a:t>A reason for the manual EDBC is selected from the </a:t>
            </a:r>
            <a:r>
              <a:rPr lang="en-US" sz="1800" b="1" dirty="0"/>
              <a:t>Manual EDBC Reason </a:t>
            </a:r>
            <a:r>
              <a:rPr lang="en-US" sz="1800" dirty="0"/>
              <a:t>drop-down box. </a:t>
            </a:r>
          </a:p>
        </p:txBody>
      </p:sp>
      <p:sp>
        <p:nvSpPr>
          <p:cNvPr id="12"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804779"/>
            <a:ext cx="8763000" cy="1972403"/>
          </a:xfrm>
          <a:prstGeom prst="rect">
            <a:avLst/>
          </a:prstGeom>
        </p:spPr>
      </p:pic>
      <p:sp>
        <p:nvSpPr>
          <p:cNvPr id="13"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6</a:t>
            </a:r>
            <a:r>
              <a:rPr lang="en-US" dirty="0" smtClean="0"/>
              <a:t>: Manual EDBC </a:t>
            </a:r>
            <a:endParaRPr lang="en-US" dirty="0"/>
          </a:p>
        </p:txBody>
      </p:sp>
      <p:sp>
        <p:nvSpPr>
          <p:cNvPr id="14" name="Content Placeholder 5"/>
          <p:cNvSpPr txBox="1">
            <a:spLocks/>
          </p:cNvSpPr>
          <p:nvPr/>
        </p:nvSpPr>
        <p:spPr>
          <a:xfrm>
            <a:off x="304800" y="4739021"/>
            <a:ext cx="8610600" cy="15855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smtClean="0"/>
              <a:t>Click the Run EDBC Program:</a:t>
            </a:r>
            <a:endParaRPr lang="en-US" sz="22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934" y="5334000"/>
            <a:ext cx="2538133" cy="540667"/>
          </a:xfrm>
          <a:prstGeom prst="rect">
            <a:avLst/>
          </a:prstGeom>
        </p:spPr>
      </p:pic>
      <p:pic>
        <p:nvPicPr>
          <p:cNvPr id="1026" name="Picture 2" descr="C:\Users\Rita\AppData\Local\Temp\SNAGHTMLd1937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5018" y="2398507"/>
            <a:ext cx="3173963" cy="228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7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82</a:t>
            </a:fld>
            <a:endParaRPr lang="en-US" dirty="0"/>
          </a:p>
        </p:txBody>
      </p:sp>
      <p:sp>
        <p:nvSpPr>
          <p:cNvPr id="6" name="Content Placeholder 5"/>
          <p:cNvSpPr txBox="1">
            <a:spLocks/>
          </p:cNvSpPr>
          <p:nvPr/>
        </p:nvSpPr>
        <p:spPr>
          <a:xfrm>
            <a:off x="304800" y="1219201"/>
            <a:ext cx="8610600" cy="914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 </a:t>
            </a:r>
            <a:r>
              <a:rPr lang="en-US" sz="1800" dirty="0"/>
              <a:t>the </a:t>
            </a:r>
            <a:r>
              <a:rPr lang="en-US" sz="1800" b="1" dirty="0"/>
              <a:t>EDBC List </a:t>
            </a:r>
            <a:r>
              <a:rPr lang="en-US" sz="1800" dirty="0"/>
              <a:t>page after the manual EDBC has been created the </a:t>
            </a:r>
            <a:r>
              <a:rPr lang="en-US" sz="1800" b="1" dirty="0"/>
              <a:t>EDBC Source </a:t>
            </a:r>
            <a:r>
              <a:rPr lang="en-US" sz="1800" dirty="0"/>
              <a:t>will show </a:t>
            </a:r>
            <a:r>
              <a:rPr lang="en-US" sz="1800" b="1" dirty="0"/>
              <a:t>Manual</a:t>
            </a:r>
            <a:r>
              <a:rPr lang="en-US" sz="1800" dirty="0"/>
              <a:t>. </a:t>
            </a:r>
          </a:p>
        </p:txBody>
      </p:sp>
      <p:sp>
        <p:nvSpPr>
          <p:cNvPr id="7"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6</a:t>
            </a:r>
            <a:r>
              <a:rPr lang="en-US" dirty="0" smtClean="0"/>
              <a:t>: Manual EDBC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0"/>
            <a:ext cx="9144000" cy="2974827"/>
          </a:xfrm>
          <a:prstGeom prst="rect">
            <a:avLst/>
          </a:prstGeom>
        </p:spPr>
      </p:pic>
      <p:cxnSp>
        <p:nvCxnSpPr>
          <p:cNvPr id="9" name="Straight Arrow Connector 8"/>
          <p:cNvCxnSpPr/>
          <p:nvPr/>
        </p:nvCxnSpPr>
        <p:spPr bwMode="auto">
          <a:xfrm>
            <a:off x="6172200" y="3581400"/>
            <a:ext cx="1066800" cy="990600"/>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137564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83</a:t>
            </a:fld>
            <a:endParaRPr lang="en-US" dirty="0"/>
          </a:p>
        </p:txBody>
      </p:sp>
      <p:sp>
        <p:nvSpPr>
          <p:cNvPr id="10"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11"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6</a:t>
            </a:r>
            <a:r>
              <a:rPr lang="en-US" dirty="0" smtClean="0"/>
              <a:t>: Manual EDBC </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66800"/>
            <a:ext cx="8915400" cy="3761648"/>
          </a:xfrm>
          <a:prstGeom prst="rect">
            <a:avLst/>
          </a:prstGeom>
        </p:spPr>
      </p:pic>
      <p:sp>
        <p:nvSpPr>
          <p:cNvPr id="13" name="Content Placeholder 5"/>
          <p:cNvSpPr txBox="1">
            <a:spLocks/>
          </p:cNvSpPr>
          <p:nvPr/>
        </p:nvSpPr>
        <p:spPr>
          <a:xfrm>
            <a:off x="228600" y="4953000"/>
            <a:ext cx="8610600" cy="129771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1.  Click </a:t>
            </a:r>
            <a:r>
              <a:rPr lang="en-US" sz="1800" b="1" dirty="0" smtClean="0"/>
              <a:t>Set Program Configuration</a:t>
            </a:r>
            <a:r>
              <a:rPr lang="en-US" sz="1800" dirty="0" smtClean="0"/>
              <a:t>.</a:t>
            </a:r>
          </a:p>
          <a:p>
            <a:pPr>
              <a:buAutoNum type="arabicPeriod" startAt="2"/>
            </a:pPr>
            <a:r>
              <a:rPr lang="en-US" sz="1800" dirty="0" smtClean="0"/>
              <a:t>Update the status to ‘Active’.</a:t>
            </a:r>
          </a:p>
          <a:p>
            <a:pPr>
              <a:buAutoNum type="arabicPeriod" startAt="2"/>
            </a:pPr>
            <a:r>
              <a:rPr lang="en-US" sz="1800" dirty="0" smtClean="0"/>
              <a:t>Edit the Program Configuration for the applicant.</a:t>
            </a:r>
          </a:p>
          <a:p>
            <a:pPr>
              <a:buAutoNum type="arabicPeriod" startAt="2"/>
            </a:pPr>
            <a:r>
              <a:rPr lang="en-US" sz="1800" dirty="0" smtClean="0"/>
              <a:t>Save and Return.</a:t>
            </a:r>
            <a:endParaRPr lang="en-US" sz="1800" dirty="0"/>
          </a:p>
        </p:txBody>
      </p:sp>
      <p:sp>
        <p:nvSpPr>
          <p:cNvPr id="15" name="Rectangle 14"/>
          <p:cNvSpPr/>
          <p:nvPr/>
        </p:nvSpPr>
        <p:spPr>
          <a:xfrm>
            <a:off x="1123950" y="36957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505200" y="44958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867400" y="44958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84814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84</a:t>
            </a:fld>
            <a:endParaRPr lang="en-US" dirty="0"/>
          </a:p>
        </p:txBody>
      </p:sp>
      <p:sp>
        <p:nvSpPr>
          <p:cNvPr id="8"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6</a:t>
            </a:r>
            <a:r>
              <a:rPr lang="en-US" dirty="0" smtClean="0"/>
              <a:t>: Manual EDBC </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4600"/>
            <a:ext cx="9144000" cy="1828800"/>
          </a:xfrm>
          <a:prstGeom prst="rect">
            <a:avLst/>
          </a:prstGeom>
        </p:spPr>
      </p:pic>
      <p:sp>
        <p:nvSpPr>
          <p:cNvPr id="11" name="Content Placeholder 5"/>
          <p:cNvSpPr txBox="1">
            <a:spLocks/>
          </p:cNvSpPr>
          <p:nvPr/>
        </p:nvSpPr>
        <p:spPr>
          <a:xfrm>
            <a:off x="304800" y="1295400"/>
            <a:ext cx="8610600" cy="102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Next the user will need to set the medical summary by clicking </a:t>
            </a:r>
            <a:r>
              <a:rPr lang="en-US" sz="1800" b="1" dirty="0" smtClean="0"/>
              <a:t>Set Medical Summary</a:t>
            </a:r>
            <a:r>
              <a:rPr lang="en-US" sz="1800" dirty="0" smtClean="0"/>
              <a:t>.</a:t>
            </a:r>
            <a:endParaRPr lang="en-US" sz="1800" dirty="0"/>
          </a:p>
        </p:txBody>
      </p:sp>
    </p:spTree>
    <p:extLst>
      <p:ext uri="{BB962C8B-B14F-4D97-AF65-F5344CB8AC3E}">
        <p14:creationId xmlns:p14="http://schemas.microsoft.com/office/powerpoint/2010/main" val="5096280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85</a:t>
            </a:fld>
            <a:endParaRPr lang="en-US" dirty="0"/>
          </a:p>
        </p:txBody>
      </p:sp>
      <p:sp>
        <p:nvSpPr>
          <p:cNvPr id="6" name="Title 6"/>
          <p:cNvSpPr>
            <a:spLocks noGrp="1"/>
          </p:cNvSpPr>
          <p:nvPr>
            <p:ph type="title"/>
          </p:nvPr>
        </p:nvSpPr>
        <p:spPr/>
        <p:txBody>
          <a:bodyPr>
            <a:normAutofit/>
          </a:bodyPr>
          <a:lstStyle/>
          <a:p>
            <a:r>
              <a:rPr lang="en-US" dirty="0" smtClean="0"/>
              <a:t>Medical Eligibility: EDBC</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Manual EDBC &gt; Summary </a:t>
            </a:r>
            <a:endParaRPr lang="en-US" dirty="0"/>
          </a:p>
        </p:txBody>
      </p:sp>
      <p:sp>
        <p:nvSpPr>
          <p:cNvPr id="7" name="Content Placeholder 6"/>
          <p:cNvSpPr txBox="1">
            <a:spLocks/>
          </p:cNvSpPr>
          <p:nvPr/>
        </p:nvSpPr>
        <p:spPr>
          <a:xfrm>
            <a:off x="381000" y="1981200"/>
            <a:ext cx="5181599" cy="3124199"/>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smtClean="0">
                <a:solidFill>
                  <a:schemeClr val="tx1"/>
                </a:solidFill>
                <a:latin typeface="Arial" pitchFamily="34" charset="0"/>
                <a:cs typeface="Arial" pitchFamily="34" charset="0"/>
              </a:rPr>
              <a:t>A manual EDBC is a determination of eligibility made outside of KEES.</a:t>
            </a:r>
          </a:p>
          <a:p>
            <a:pPr algn="l"/>
            <a:endParaRPr lang="en-US" sz="1800" dirty="0">
              <a:solidFill>
                <a:schemeClr val="tx1"/>
              </a:solidFill>
              <a:latin typeface="Arial" pitchFamily="34" charset="0"/>
              <a:cs typeface="Arial" pitchFamily="34" charset="0"/>
            </a:endParaRPr>
          </a:p>
          <a:p>
            <a:pPr algn="l"/>
            <a:r>
              <a:rPr lang="en-US" sz="1800" dirty="0" smtClean="0">
                <a:solidFill>
                  <a:schemeClr val="tx1"/>
                </a:solidFill>
                <a:latin typeface="Arial" pitchFamily="34" charset="0"/>
                <a:cs typeface="Arial" pitchFamily="34" charset="0"/>
              </a:rPr>
              <a:t>A Notice of Action is not created when a Manual EDBC is run.</a:t>
            </a:r>
          </a:p>
          <a:p>
            <a:pPr marL="457200" lvl="2"/>
            <a:endParaRPr lang="en-US" dirty="0">
              <a:latin typeface="Arial" pitchFamily="34" charset="0"/>
              <a:cs typeface="Arial" pitchFamily="34" charset="0"/>
            </a:endParaRPr>
          </a:p>
          <a:p>
            <a:pPr algn="l"/>
            <a:endParaRPr lang="en-US" sz="2200" dirty="0" smtClean="0">
              <a:solidFill>
                <a:schemeClr val="tx1"/>
              </a:solidFill>
              <a:latin typeface="Arial" pitchFamily="34" charset="0"/>
              <a:cs typeface="Arial" pitchFamily="34" charset="0"/>
            </a:endParaRPr>
          </a:p>
          <a:p>
            <a:pPr marL="342900" indent="-342900" algn="l">
              <a:buFont typeface="Arial" pitchFamily="34" charset="0"/>
              <a:buChar char="•"/>
            </a:pPr>
            <a:endParaRPr lang="en-US" sz="2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805515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86</a:t>
            </a:fld>
            <a:endParaRPr lang="en-US" dirty="0"/>
          </a:p>
        </p:txBody>
      </p:sp>
      <p:sp>
        <p:nvSpPr>
          <p:cNvPr id="5" name="Content Placeholder 5"/>
          <p:cNvSpPr txBox="1">
            <a:spLocks/>
          </p:cNvSpPr>
          <p:nvPr/>
        </p:nvSpPr>
        <p:spPr>
          <a:xfrm>
            <a:off x="990600" y="1981200"/>
            <a:ext cx="60198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1: What is EDBC</a:t>
            </a:r>
          </a:p>
          <a:p>
            <a:r>
              <a:rPr lang="en-US" sz="1800" dirty="0" smtClean="0"/>
              <a:t>Lesson 2: Run EDBC</a:t>
            </a:r>
          </a:p>
          <a:p>
            <a:r>
              <a:rPr lang="en-US" sz="1800" dirty="0" smtClean="0"/>
              <a:t>Lesson 3: Review and Verify EDBC</a:t>
            </a:r>
          </a:p>
          <a:p>
            <a:r>
              <a:rPr lang="en-US" sz="1800" dirty="0" smtClean="0"/>
              <a:t>Lesson 4: Troubleshooting EDBC </a:t>
            </a:r>
          </a:p>
          <a:p>
            <a:r>
              <a:rPr lang="en-US" sz="1800" dirty="0" smtClean="0"/>
              <a:t>Lesson 5: Overriding EDBC </a:t>
            </a:r>
          </a:p>
          <a:p>
            <a:r>
              <a:rPr lang="en-US" sz="1800" dirty="0" smtClean="0"/>
              <a:t>Lesson 6: Manual EDBC </a:t>
            </a:r>
          </a:p>
          <a:p>
            <a:r>
              <a:rPr lang="en-US" sz="1800" b="1" dirty="0" smtClean="0"/>
              <a:t>Lesson 7: Batch Eligibility </a:t>
            </a:r>
            <a:r>
              <a:rPr lang="en-US" sz="1800" b="1" dirty="0"/>
              <a:t>P</a:t>
            </a:r>
            <a:r>
              <a:rPr lang="en-US" sz="1800" b="1" dirty="0" smtClean="0"/>
              <a:t>rocesses </a:t>
            </a:r>
            <a:r>
              <a:rPr lang="en-US" sz="2400" b="1" dirty="0" smtClean="0"/>
              <a:t>	</a:t>
            </a:r>
          </a:p>
          <a:p>
            <a:endParaRPr lang="en-US" sz="2400"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8"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Tree>
    <p:extLst>
      <p:ext uri="{BB962C8B-B14F-4D97-AF65-F5344CB8AC3E}">
        <p14:creationId xmlns:p14="http://schemas.microsoft.com/office/powerpoint/2010/main" val="31881674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87</a:t>
            </a:fld>
            <a:endParaRPr lang="en-US" dirty="0"/>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49580914"/>
              </p:ext>
            </p:extLst>
          </p:nvPr>
        </p:nvGraphicFramePr>
        <p:xfrm>
          <a:off x="190500" y="3048000"/>
          <a:ext cx="8763000" cy="307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7: Batch Eligibility Processes</a:t>
            </a:r>
            <a:endParaRPr lang="en-US" dirty="0"/>
          </a:p>
        </p:txBody>
      </p:sp>
      <p:sp>
        <p:nvSpPr>
          <p:cNvPr id="10" name="Content Placeholder 5"/>
          <p:cNvSpPr txBox="1">
            <a:spLocks/>
          </p:cNvSpPr>
          <p:nvPr/>
        </p:nvSpPr>
        <p:spPr>
          <a:xfrm>
            <a:off x="266700" y="1295400"/>
            <a:ext cx="86106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smtClean="0"/>
              <a:t>What is Batch Eligibility?</a:t>
            </a:r>
          </a:p>
          <a:p>
            <a:r>
              <a:rPr lang="en-US" sz="1800" dirty="0" smtClean="0"/>
              <a:t>The process of running EDBC systematically on a scheduled basis.</a:t>
            </a:r>
          </a:p>
          <a:p>
            <a:r>
              <a:rPr lang="en-US" sz="1800" dirty="0"/>
              <a:t>This is done for changes that affect many cases at once as well as for individual case changes </a:t>
            </a:r>
            <a:r>
              <a:rPr lang="en-US" sz="1800" dirty="0" smtClean="0"/>
              <a:t>(i.e. </a:t>
            </a:r>
            <a:r>
              <a:rPr lang="en-US" sz="1800" dirty="0"/>
              <a:t>age changes).</a:t>
            </a:r>
          </a:p>
        </p:txBody>
      </p:sp>
    </p:spTree>
    <p:extLst>
      <p:ext uri="{BB962C8B-B14F-4D97-AF65-F5344CB8AC3E}">
        <p14:creationId xmlns:p14="http://schemas.microsoft.com/office/powerpoint/2010/main" val="35385903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88</a:t>
            </a:fld>
            <a:endParaRPr lang="en-US" dirty="0"/>
          </a:p>
        </p:txBody>
      </p:sp>
      <p:sp>
        <p:nvSpPr>
          <p:cNvPr id="3" name="Content Placeholder 2"/>
          <p:cNvSpPr>
            <a:spLocks noGrp="1"/>
          </p:cNvSpPr>
          <p:nvPr>
            <p:ph idx="4294967295"/>
          </p:nvPr>
        </p:nvSpPr>
        <p:spPr>
          <a:xfrm>
            <a:off x="1295400" y="1828800"/>
            <a:ext cx="6553200" cy="3429000"/>
          </a:xfrm>
        </p:spPr>
        <p:txBody>
          <a:bodyPr>
            <a:normAutofit/>
          </a:bodyPr>
          <a:lstStyle/>
          <a:p>
            <a:pPr marL="0" indent="0">
              <a:buNone/>
            </a:pPr>
            <a:r>
              <a:rPr lang="en-US" sz="1800" b="1" dirty="0" smtClean="0"/>
              <a:t>Other Things to Know:</a:t>
            </a:r>
          </a:p>
          <a:p>
            <a:pPr marL="0" indent="0">
              <a:buNone/>
            </a:pPr>
            <a:endParaRPr lang="en-US" sz="1800" dirty="0" smtClean="0"/>
          </a:p>
          <a:p>
            <a:r>
              <a:rPr lang="en-US" sz="1800" dirty="0" smtClean="0"/>
              <a:t>KEES </a:t>
            </a:r>
            <a:r>
              <a:rPr lang="en-US" sz="1800" dirty="0"/>
              <a:t>automatically approves and generates a Notice of Action (NOA), if appropriate, for each Batch EDBC result. 	</a:t>
            </a:r>
            <a:endParaRPr lang="en-US" sz="1800" dirty="0" smtClean="0"/>
          </a:p>
          <a:p>
            <a:r>
              <a:rPr lang="en-US" sz="1800" dirty="0" smtClean="0"/>
              <a:t>A task will be created for program that do not process automatically.  Worker action will be necessary.  </a:t>
            </a:r>
          </a:p>
          <a:p>
            <a:pPr marL="0" indent="0">
              <a:buNone/>
            </a:pPr>
            <a:endParaRPr lang="en-US" sz="1800" dirty="0"/>
          </a:p>
          <a:p>
            <a:r>
              <a:rPr lang="en-US" sz="1800" dirty="0"/>
              <a:t>The system produces tasks for action when validations, such as identification of overpayments, require worker action. </a:t>
            </a:r>
          </a:p>
          <a:p>
            <a:pPr marL="0" indent="0">
              <a:buNone/>
            </a:pPr>
            <a:endParaRPr lang="en-US" dirty="0"/>
          </a:p>
        </p:txBody>
      </p:sp>
      <p:sp>
        <p:nvSpPr>
          <p:cNvPr id="5"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7: Batch Eligibility Processes</a:t>
            </a:r>
            <a:endParaRPr lang="en-US" dirty="0"/>
          </a:p>
        </p:txBody>
      </p:sp>
    </p:spTree>
    <p:extLst>
      <p:ext uri="{BB962C8B-B14F-4D97-AF65-F5344CB8AC3E}">
        <p14:creationId xmlns:p14="http://schemas.microsoft.com/office/powerpoint/2010/main" val="26385447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89</a:t>
            </a:fld>
            <a:endParaRPr lang="en-US" dirty="0"/>
          </a:p>
        </p:txBody>
      </p:sp>
      <p:sp>
        <p:nvSpPr>
          <p:cNvPr id="3" name="Content Placeholder 2"/>
          <p:cNvSpPr>
            <a:spLocks noGrp="1"/>
          </p:cNvSpPr>
          <p:nvPr>
            <p:ph idx="4294967295"/>
          </p:nvPr>
        </p:nvSpPr>
        <p:spPr>
          <a:xfrm>
            <a:off x="381000" y="1295400"/>
            <a:ext cx="8534400" cy="4876800"/>
          </a:xfrm>
        </p:spPr>
        <p:txBody>
          <a:bodyPr>
            <a:normAutofit lnSpcReduction="10000"/>
          </a:bodyPr>
          <a:lstStyle/>
          <a:p>
            <a:pPr marL="0" indent="0">
              <a:spcBef>
                <a:spcPts val="0"/>
              </a:spcBef>
              <a:buNone/>
            </a:pPr>
            <a:r>
              <a:rPr lang="en-US" sz="1800" dirty="0"/>
              <a:t>EDBC results will appear on the EDBC List and EDBC Results List page for EDBCs completed through Batch Eligibility similar to EDBCs that you run, accept and save yourself. </a:t>
            </a:r>
            <a:endParaRPr lang="en-US" sz="1800" dirty="0" smtClean="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smtClean="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r>
              <a:rPr lang="en-US" sz="1800" dirty="0" smtClean="0"/>
              <a:t>The EDBC </a:t>
            </a:r>
            <a:r>
              <a:rPr lang="en-US" sz="1800" dirty="0"/>
              <a:t>Source for EDBCs processed through Batch Eligibility will display as ”Batch EDBC Rules”. </a:t>
            </a:r>
          </a:p>
        </p:txBody>
      </p:sp>
      <p:sp>
        <p:nvSpPr>
          <p:cNvPr id="5"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7: Batch Eligibility Processes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7829550" cy="270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214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9</a:t>
            </a:fld>
            <a:endParaRPr lang="en-US" dirty="0"/>
          </a:p>
        </p:txBody>
      </p:sp>
      <p:sp>
        <p:nvSpPr>
          <p:cNvPr id="11"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What is EDBC &gt; Hierarchy	</a:t>
            </a:r>
            <a:endParaRPr lang="en-US" dirty="0"/>
          </a:p>
        </p:txBody>
      </p:sp>
      <p:sp>
        <p:nvSpPr>
          <p:cNvPr id="10"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pic>
        <p:nvPicPr>
          <p:cNvPr id="2" name="Snagit_PPTFD4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8666826" cy="4838391"/>
          </a:xfrm>
          <a:prstGeom prst="rect">
            <a:avLst/>
          </a:prstGeom>
        </p:spPr>
      </p:pic>
    </p:spTree>
    <p:extLst>
      <p:ext uri="{BB962C8B-B14F-4D97-AF65-F5344CB8AC3E}">
        <p14:creationId xmlns:p14="http://schemas.microsoft.com/office/powerpoint/2010/main" val="5257531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5943600" cy="1447800"/>
          </a:xfrm>
        </p:spPr>
        <p:txBody>
          <a:bodyPr>
            <a:noAutofit/>
          </a:bodyPr>
          <a:lstStyle/>
          <a:p>
            <a:pPr marL="0" indent="0">
              <a:buNone/>
            </a:pPr>
            <a:r>
              <a:rPr lang="en-US" sz="1800" dirty="0" smtClean="0"/>
              <a:t>An automated task </a:t>
            </a:r>
            <a:r>
              <a:rPr lang="en-US" sz="1800" dirty="0"/>
              <a:t>will tell you which </a:t>
            </a:r>
            <a:r>
              <a:rPr lang="en-US" sz="1800" dirty="0" smtClean="0"/>
              <a:t>programs were not </a:t>
            </a:r>
            <a:r>
              <a:rPr lang="en-US" sz="1800" dirty="0"/>
              <a:t>processed through batch eligibility and for which benefit </a:t>
            </a:r>
            <a:r>
              <a:rPr lang="en-US" sz="1800" dirty="0" smtClean="0"/>
              <a:t>month EDBC needs to be run. </a:t>
            </a:r>
          </a:p>
          <a:p>
            <a:pPr marL="0" indent="0">
              <a:buNone/>
            </a:pPr>
            <a:endParaRPr lang="en-US" sz="1800" dirty="0" smtClean="0"/>
          </a:p>
        </p:txBody>
      </p:sp>
      <p:sp>
        <p:nvSpPr>
          <p:cNvPr id="4" name="Slide Number Placeholder 3"/>
          <p:cNvSpPr>
            <a:spLocks noGrp="1"/>
          </p:cNvSpPr>
          <p:nvPr>
            <p:ph type="sldNum" sz="quarter" idx="12"/>
          </p:nvPr>
        </p:nvSpPr>
        <p:spPr/>
        <p:txBody>
          <a:bodyPr/>
          <a:lstStyle/>
          <a:p>
            <a:fld id="{908B7E1D-52E2-4F04-9DFE-B1650792F521}" type="slidenum">
              <a:rPr lang="en-US" smtClean="0"/>
              <a:t>90</a:t>
            </a:fld>
            <a:endParaRPr lang="en-US" dirty="0"/>
          </a:p>
        </p:txBody>
      </p:sp>
      <p:sp>
        <p:nvSpPr>
          <p:cNvPr id="5"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a:t>
            </a:r>
            <a:r>
              <a:rPr lang="en-US" dirty="0"/>
              <a:t>7</a:t>
            </a:r>
            <a:r>
              <a:rPr lang="en-US" dirty="0" smtClean="0"/>
              <a:t>: Batch Eligibility Processes</a:t>
            </a:r>
            <a:endParaRPr lang="en-US" dirty="0"/>
          </a:p>
        </p:txBody>
      </p:sp>
    </p:spTree>
    <p:extLst>
      <p:ext uri="{BB962C8B-B14F-4D97-AF65-F5344CB8AC3E}">
        <p14:creationId xmlns:p14="http://schemas.microsoft.com/office/powerpoint/2010/main" val="25545211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91</a:t>
            </a:fld>
            <a:endParaRPr lang="en-US" dirty="0"/>
          </a:p>
        </p:txBody>
      </p:sp>
      <p:sp>
        <p:nvSpPr>
          <p:cNvPr id="3" name="Content Placeholder 2"/>
          <p:cNvSpPr>
            <a:spLocks noGrp="1"/>
          </p:cNvSpPr>
          <p:nvPr>
            <p:ph idx="4294967295"/>
          </p:nvPr>
        </p:nvSpPr>
        <p:spPr>
          <a:xfrm>
            <a:off x="1066800" y="1905000"/>
            <a:ext cx="6400800" cy="4114800"/>
          </a:xfrm>
        </p:spPr>
        <p:txBody>
          <a:bodyPr>
            <a:normAutofit fontScale="85000" lnSpcReduction="20000"/>
          </a:bodyPr>
          <a:lstStyle/>
          <a:p>
            <a:pPr marL="0" indent="0">
              <a:spcBef>
                <a:spcPts val="0"/>
              </a:spcBef>
              <a:buNone/>
            </a:pPr>
            <a:r>
              <a:rPr lang="en-US" sz="2100" dirty="0" smtClean="0"/>
              <a:t>In Lesson 7: we have learned:</a:t>
            </a:r>
          </a:p>
          <a:p>
            <a:pPr marL="0" indent="0">
              <a:spcBef>
                <a:spcPts val="0"/>
              </a:spcBef>
              <a:buNone/>
            </a:pPr>
            <a:endParaRPr lang="en-US" sz="2100" dirty="0" smtClean="0"/>
          </a:p>
          <a:p>
            <a:pPr marL="0" indent="0">
              <a:spcBef>
                <a:spcPts val="0"/>
              </a:spcBef>
              <a:buNone/>
            </a:pPr>
            <a:r>
              <a:rPr lang="en-US" sz="2100" dirty="0" smtClean="0"/>
              <a:t>The Batch Eligibility process runs at night and will run with the rules</a:t>
            </a:r>
          </a:p>
          <a:p>
            <a:pPr marL="0" indent="0">
              <a:spcBef>
                <a:spcPts val="0"/>
              </a:spcBef>
              <a:buNone/>
            </a:pPr>
            <a:endParaRPr lang="en-US" sz="2100" dirty="0" smtClean="0"/>
          </a:p>
          <a:p>
            <a:pPr marL="0" indent="0">
              <a:spcBef>
                <a:spcPts val="0"/>
              </a:spcBef>
              <a:buNone/>
            </a:pPr>
            <a:r>
              <a:rPr lang="en-US" sz="2100" dirty="0" smtClean="0"/>
              <a:t>Users will be notified which cases did not run during the Batch Eligibility</a:t>
            </a:r>
          </a:p>
          <a:p>
            <a:pPr marL="0" indent="0">
              <a:spcBef>
                <a:spcPts val="0"/>
              </a:spcBef>
              <a:buNone/>
            </a:pPr>
            <a:endParaRPr lang="en-US" sz="2100" dirty="0" smtClean="0"/>
          </a:p>
          <a:p>
            <a:pPr marL="0" indent="0">
              <a:spcBef>
                <a:spcPts val="0"/>
              </a:spcBef>
              <a:buNone/>
            </a:pPr>
            <a:r>
              <a:rPr lang="en-US" sz="2100" dirty="0" smtClean="0"/>
              <a:t>EDBC </a:t>
            </a:r>
            <a:r>
              <a:rPr lang="en-US" sz="2100" dirty="0"/>
              <a:t>results will appear on the EDBC List and EDBC Results List page for EDBCs completed through Batch Eligibility similar to EDBCs that you run, accept and save yourself. </a:t>
            </a:r>
            <a:endParaRPr lang="en-US" sz="2100" dirty="0" smtClean="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r>
              <a:rPr lang="en-US" sz="1800" dirty="0"/>
              <a:t>	</a:t>
            </a:r>
          </a:p>
        </p:txBody>
      </p:sp>
      <p:sp>
        <p:nvSpPr>
          <p:cNvPr id="5"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7: Batch Eligibility Processes &gt; Summary</a:t>
            </a:r>
            <a:endParaRPr lang="en-US" dirty="0"/>
          </a:p>
        </p:txBody>
      </p:sp>
    </p:spTree>
    <p:extLst>
      <p:ext uri="{BB962C8B-B14F-4D97-AF65-F5344CB8AC3E}">
        <p14:creationId xmlns:p14="http://schemas.microsoft.com/office/powerpoint/2010/main" val="25175243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pPr/>
              <a:t>92</a:t>
            </a:fld>
            <a:endParaRPr lang="en-US" dirty="0"/>
          </a:p>
        </p:txBody>
      </p:sp>
      <p:sp>
        <p:nvSpPr>
          <p:cNvPr id="9" name="Content Placeholder 8"/>
          <p:cNvSpPr>
            <a:spLocks noGrp="1"/>
          </p:cNvSpPr>
          <p:nvPr>
            <p:ph idx="4294967295"/>
          </p:nvPr>
        </p:nvSpPr>
        <p:spPr>
          <a:xfrm>
            <a:off x="304800" y="1752600"/>
            <a:ext cx="5867400" cy="2895599"/>
          </a:xfrm>
        </p:spPr>
        <p:txBody>
          <a:bodyPr>
            <a:normAutofit/>
          </a:bodyPr>
          <a:lstStyle/>
          <a:p>
            <a:pPr marL="0" indent="0">
              <a:buNone/>
            </a:pPr>
            <a:r>
              <a:rPr lang="en-US" sz="1800" dirty="0"/>
              <a:t>In this course, you learned how to: </a:t>
            </a:r>
            <a:endParaRPr lang="en-US" sz="1800" dirty="0" smtClean="0"/>
          </a:p>
          <a:p>
            <a:r>
              <a:rPr lang="en-US" sz="1800" dirty="0" smtClean="0"/>
              <a:t>Explain </a:t>
            </a:r>
            <a:r>
              <a:rPr lang="en-US" sz="1800" dirty="0"/>
              <a:t>EDBC </a:t>
            </a:r>
          </a:p>
          <a:p>
            <a:r>
              <a:rPr lang="en-US" sz="1800" dirty="0" smtClean="0"/>
              <a:t>Understand </a:t>
            </a:r>
            <a:r>
              <a:rPr lang="en-US" sz="1800" dirty="0"/>
              <a:t>how a “Rules Engine” relates to EDBC </a:t>
            </a:r>
          </a:p>
          <a:p>
            <a:r>
              <a:rPr lang="en-US" sz="1800" dirty="0" smtClean="0"/>
              <a:t>Run </a:t>
            </a:r>
            <a:r>
              <a:rPr lang="en-US" sz="1800" dirty="0"/>
              <a:t>EDBC </a:t>
            </a:r>
          </a:p>
          <a:p>
            <a:r>
              <a:rPr lang="en-US" sz="1800" dirty="0" smtClean="0"/>
              <a:t>Review </a:t>
            </a:r>
            <a:r>
              <a:rPr lang="en-US" sz="1800" dirty="0"/>
              <a:t>and Verify EDBC </a:t>
            </a:r>
          </a:p>
          <a:p>
            <a:r>
              <a:rPr lang="en-US" sz="1800" dirty="0" smtClean="0"/>
              <a:t>Override </a:t>
            </a:r>
            <a:r>
              <a:rPr lang="en-US" sz="1800" dirty="0"/>
              <a:t>a program configuration </a:t>
            </a:r>
          </a:p>
          <a:p>
            <a:r>
              <a:rPr lang="en-US" sz="1800" dirty="0" smtClean="0"/>
              <a:t>Create </a:t>
            </a:r>
            <a:r>
              <a:rPr lang="en-US" sz="1800" dirty="0"/>
              <a:t>a manual EDBC </a:t>
            </a:r>
          </a:p>
          <a:p>
            <a:r>
              <a:rPr lang="en-US" sz="1800" dirty="0" smtClean="0"/>
              <a:t>Describe </a:t>
            </a:r>
            <a:r>
              <a:rPr lang="en-US" sz="1800" dirty="0"/>
              <a:t>batch eligibility processes 	</a:t>
            </a:r>
          </a:p>
          <a:p>
            <a:endParaRPr lang="en-US" sz="1800" dirty="0"/>
          </a:p>
        </p:txBody>
      </p:sp>
      <p:sp>
        <p:nvSpPr>
          <p:cNvPr id="5"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6"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Course Summary</a:t>
            </a:r>
            <a:endParaRPr lang="en-US" dirty="0"/>
          </a:p>
        </p:txBody>
      </p:sp>
    </p:spTree>
    <p:extLst>
      <p:ext uri="{BB962C8B-B14F-4D97-AF65-F5344CB8AC3E}">
        <p14:creationId xmlns:p14="http://schemas.microsoft.com/office/powerpoint/2010/main" val="9650026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B7E1D-52E2-4F04-9DFE-B1650792F521}" type="slidenum">
              <a:rPr lang="en-US" smtClean="0"/>
              <a:t>93</a:t>
            </a:fld>
            <a:endParaRPr lang="en-US" dirty="0"/>
          </a:p>
        </p:txBody>
      </p:sp>
      <p:sp>
        <p:nvSpPr>
          <p:cNvPr id="7" name="Title 6"/>
          <p:cNvSpPr>
            <a:spLocks noGrp="1"/>
          </p:cNvSpPr>
          <p:nvPr>
            <p:ph type="title"/>
          </p:nvPr>
        </p:nvSpPr>
        <p:spPr>
          <a:xfrm>
            <a:off x="1600200" y="73152"/>
            <a:ext cx="7086600" cy="566928"/>
          </a:xfrm>
        </p:spPr>
        <p:txBody>
          <a:bodyPr>
            <a:normAutofit/>
          </a:bodyPr>
          <a:lstStyle/>
          <a:p>
            <a:r>
              <a:rPr lang="en-US" dirty="0" smtClean="0"/>
              <a:t>Medical Eligibility: EDBC</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Questions</a:t>
            </a:r>
            <a:endParaRPr lang="en-US" dirty="0"/>
          </a:p>
        </p:txBody>
      </p:sp>
      <p:sp>
        <p:nvSpPr>
          <p:cNvPr id="2" name="TextBox 1"/>
          <p:cNvSpPr txBox="1"/>
          <p:nvPr/>
        </p:nvSpPr>
        <p:spPr>
          <a:xfrm>
            <a:off x="1447800" y="1524000"/>
            <a:ext cx="29718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QUESTIONS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57513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EES">
      <a:dk1>
        <a:sysClr val="windowText" lastClr="000000"/>
      </a:dk1>
      <a:lt1>
        <a:sysClr val="window" lastClr="FFFFFF"/>
      </a:lt1>
      <a:dk2>
        <a:srgbClr val="002266"/>
      </a:dk2>
      <a:lt2>
        <a:srgbClr val="FFFFFF"/>
      </a:lt2>
      <a:accent1>
        <a:srgbClr val="B8CEFF"/>
      </a:accent1>
      <a:accent2>
        <a:srgbClr val="FF0000"/>
      </a:accent2>
      <a:accent3>
        <a:srgbClr val="4A7EBB"/>
      </a:accent3>
      <a:accent4>
        <a:srgbClr val="002569"/>
      </a:accent4>
      <a:accent5>
        <a:srgbClr val="F1AD02"/>
      </a:accent5>
      <a:accent6>
        <a:srgbClr val="00194D"/>
      </a:accent6>
      <a:hlink>
        <a:srgbClr val="00256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65228B5867E142AAD4FAD89329406D" ma:contentTypeVersion="2" ma:contentTypeDescription="Create a new document." ma:contentTypeScope="" ma:versionID="e46eca0238ca1e15ff41302f410bdb64">
  <xsd:schema xmlns:xsd="http://www.w3.org/2001/XMLSchema" xmlns:xs="http://www.w3.org/2001/XMLSchema" xmlns:p="http://schemas.microsoft.com/office/2006/metadata/properties" xmlns:ns2="http://schemas.microsoft.com/sharepoint/v3/fields" targetNamespace="http://schemas.microsoft.com/office/2006/metadata/properties" ma:root="true" ma:fieldsID="9a530634d6a4b5c4ef7bbb65afbcc263"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Props1.xml><?xml version="1.0" encoding="utf-8"?>
<ds:datastoreItem xmlns:ds="http://schemas.openxmlformats.org/officeDocument/2006/customXml" ds:itemID="{9DDB7791-5199-442B-82A5-C7BBA0E3B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A4E4E2-E7BC-4530-8EA2-DDDBE2723361}">
  <ds:schemaRefs>
    <ds:schemaRef ds:uri="http://schemas.microsoft.com/sharepoint/v3/contenttype/forms"/>
  </ds:schemaRefs>
</ds:datastoreItem>
</file>

<file path=customXml/itemProps3.xml><?xml version="1.0" encoding="utf-8"?>
<ds:datastoreItem xmlns:ds="http://schemas.openxmlformats.org/officeDocument/2006/customXml" ds:itemID="{FCD646DA-2C67-4501-BD98-458790918525}">
  <ds:schemaRefs>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http://purl.org/dc/elements/1.1/"/>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20158</TotalTime>
  <Words>8426</Words>
  <Application>Microsoft Office PowerPoint</Application>
  <PresentationFormat>On-screen Show (4:3)</PresentationFormat>
  <Paragraphs>1384</Paragraphs>
  <Slides>93</Slides>
  <Notes>93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Medical Eligibility </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lpstr>Medical Eligibility: EDBC</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EDBC</dc:title>
  <dc:creator>Rita Cortez Gish</dc:creator>
  <cp:lastModifiedBy>Jennifer Cress-Burkdoll</cp:lastModifiedBy>
  <cp:revision>739</cp:revision>
  <cp:lastPrinted>2015-10-20T14:17:51Z</cp:lastPrinted>
  <dcterms:created xsi:type="dcterms:W3CDTF">2013-04-09T18:46:34Z</dcterms:created>
  <dcterms:modified xsi:type="dcterms:W3CDTF">2015-10-20T20:00:00Z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0x0101008665228B5867E142AAD4FAD89329406D</vt:lpwstr>
  </property>
</Properties>
</file>